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p:sldMasterIdLst>
    <p:sldMasterId id="2147483648" r:id="rId1"/>
  </p:sldMasterIdLst>
  <p:sldIdLst>
    <p:sldId id="256" r:id="rId2"/>
  </p:sldIdLst>
  <p:sldSz cx="36576000" cy="29260800"/>
  <p:notesSz cx="9144000" cy="6858000"/>
  <p:embeddedFontLst>
    <p:embeddedFont>
      <p:font typeface="Cambria" panose="02040503050406030204" pitchFamily="18" charset="0"/>
      <p:regular r:id="rId3"/>
      <p:bold r:id="rId4"/>
      <p:italic r:id="rId5"/>
      <p:boldItalic r:id="rId6"/>
    </p:embeddedFont>
  </p:embeddedFontLst>
  <p:defaultTextStyle>
    <a:defPPr>
      <a:defRPr lang="en-US"/>
    </a:defPPr>
    <a:lvl1pPr algn="l" rtl="0" eaLnBrk="0" fontAlgn="base" hangingPunct="0">
      <a:spcBef>
        <a:spcPct val="0"/>
      </a:spcBef>
      <a:spcAft>
        <a:spcPct val="0"/>
      </a:spcAft>
      <a:defRPr sz="2100" kern="1200">
        <a:solidFill>
          <a:schemeClr val="tx1"/>
        </a:solidFill>
        <a:latin typeface="Arial" panose="020B0604020202020204" pitchFamily="34" charset="0"/>
        <a:ea typeface="ヒラギノ角ゴ Pro W3" panose="020B0300000000000000" pitchFamily="34" charset="-128"/>
        <a:cs typeface="+mn-cs"/>
      </a:defRPr>
    </a:lvl1pPr>
    <a:lvl2pPr marL="390525" indent="66675" algn="l" rtl="0" eaLnBrk="0" fontAlgn="base" hangingPunct="0">
      <a:spcBef>
        <a:spcPct val="0"/>
      </a:spcBef>
      <a:spcAft>
        <a:spcPct val="0"/>
      </a:spcAft>
      <a:defRPr sz="2100" kern="1200">
        <a:solidFill>
          <a:schemeClr val="tx1"/>
        </a:solidFill>
        <a:latin typeface="Arial" panose="020B0604020202020204" pitchFamily="34" charset="0"/>
        <a:ea typeface="ヒラギノ角ゴ Pro W3" panose="020B0300000000000000" pitchFamily="34" charset="-128"/>
        <a:cs typeface="+mn-cs"/>
      </a:defRPr>
    </a:lvl2pPr>
    <a:lvl3pPr marL="782638" indent="131763" algn="l" rtl="0" eaLnBrk="0" fontAlgn="base" hangingPunct="0">
      <a:spcBef>
        <a:spcPct val="0"/>
      </a:spcBef>
      <a:spcAft>
        <a:spcPct val="0"/>
      </a:spcAft>
      <a:defRPr sz="2100" kern="1200">
        <a:solidFill>
          <a:schemeClr val="tx1"/>
        </a:solidFill>
        <a:latin typeface="Arial" panose="020B0604020202020204" pitchFamily="34" charset="0"/>
        <a:ea typeface="ヒラギノ角ゴ Pro W3" panose="020B0300000000000000" pitchFamily="34" charset="-128"/>
        <a:cs typeface="+mn-cs"/>
      </a:defRPr>
    </a:lvl3pPr>
    <a:lvl4pPr marL="1174750" indent="196850" algn="l" rtl="0" eaLnBrk="0" fontAlgn="base" hangingPunct="0">
      <a:spcBef>
        <a:spcPct val="0"/>
      </a:spcBef>
      <a:spcAft>
        <a:spcPct val="0"/>
      </a:spcAft>
      <a:defRPr sz="2100" kern="1200">
        <a:solidFill>
          <a:schemeClr val="tx1"/>
        </a:solidFill>
        <a:latin typeface="Arial" panose="020B0604020202020204" pitchFamily="34" charset="0"/>
        <a:ea typeface="ヒラギノ角ゴ Pro W3" panose="020B0300000000000000" pitchFamily="34" charset="-128"/>
        <a:cs typeface="+mn-cs"/>
      </a:defRPr>
    </a:lvl4pPr>
    <a:lvl5pPr marL="1566863" indent="261938" algn="l" rtl="0" eaLnBrk="0" fontAlgn="base" hangingPunct="0">
      <a:spcBef>
        <a:spcPct val="0"/>
      </a:spcBef>
      <a:spcAft>
        <a:spcPct val="0"/>
      </a:spcAft>
      <a:defRPr sz="2100" kern="1200">
        <a:solidFill>
          <a:schemeClr val="tx1"/>
        </a:solidFill>
        <a:latin typeface="Arial" panose="020B0604020202020204" pitchFamily="34" charset="0"/>
        <a:ea typeface="ヒラギノ角ゴ Pro W3" panose="020B0300000000000000" pitchFamily="34" charset="-128"/>
        <a:cs typeface="+mn-cs"/>
      </a:defRPr>
    </a:lvl5pPr>
    <a:lvl6pPr marL="2286000" algn="l" defTabSz="914400" rtl="0" eaLnBrk="1" latinLnBrk="0" hangingPunct="1">
      <a:defRPr sz="2100" kern="1200">
        <a:solidFill>
          <a:schemeClr val="tx1"/>
        </a:solidFill>
        <a:latin typeface="Arial" panose="020B0604020202020204" pitchFamily="34" charset="0"/>
        <a:ea typeface="ヒラギノ角ゴ Pro W3" panose="020B0300000000000000" pitchFamily="34" charset="-128"/>
        <a:cs typeface="+mn-cs"/>
      </a:defRPr>
    </a:lvl6pPr>
    <a:lvl7pPr marL="2743200" algn="l" defTabSz="914400" rtl="0" eaLnBrk="1" latinLnBrk="0" hangingPunct="1">
      <a:defRPr sz="2100" kern="1200">
        <a:solidFill>
          <a:schemeClr val="tx1"/>
        </a:solidFill>
        <a:latin typeface="Arial" panose="020B0604020202020204" pitchFamily="34" charset="0"/>
        <a:ea typeface="ヒラギノ角ゴ Pro W3" panose="020B0300000000000000" pitchFamily="34" charset="-128"/>
        <a:cs typeface="+mn-cs"/>
      </a:defRPr>
    </a:lvl7pPr>
    <a:lvl8pPr marL="3200400" algn="l" defTabSz="914400" rtl="0" eaLnBrk="1" latinLnBrk="0" hangingPunct="1">
      <a:defRPr sz="2100" kern="1200">
        <a:solidFill>
          <a:schemeClr val="tx1"/>
        </a:solidFill>
        <a:latin typeface="Arial" panose="020B0604020202020204" pitchFamily="34" charset="0"/>
        <a:ea typeface="ヒラギノ角ゴ Pro W3" panose="020B0300000000000000" pitchFamily="34" charset="-128"/>
        <a:cs typeface="+mn-cs"/>
      </a:defRPr>
    </a:lvl8pPr>
    <a:lvl9pPr marL="3657600" algn="l" defTabSz="914400" rtl="0" eaLnBrk="1" latinLnBrk="0" hangingPunct="1">
      <a:defRPr sz="2100" kern="1200">
        <a:solidFill>
          <a:schemeClr val="tx1"/>
        </a:solidFill>
        <a:latin typeface="Arial" panose="020B0604020202020204" pitchFamily="34" charset="0"/>
        <a:ea typeface="ヒラギノ角ゴ Pro W3" panose="020B0300000000000000" pitchFamily="34" charset="-128"/>
        <a:cs typeface="+mn-cs"/>
      </a:defRPr>
    </a:lvl9pPr>
  </p:defaultTextStyle>
  <p:extLst>
    <p:ext uri="{EFAFB233-063F-42B5-8137-9DF3F51BA10A}">
      <p15:sldGuideLst xmlns:p15="http://schemas.microsoft.com/office/powerpoint/2012/main">
        <p15:guide id="1" orient="horz" pos="9216">
          <p15:clr>
            <a:srgbClr val="A4A3A4"/>
          </p15:clr>
        </p15:guide>
        <p15:guide id="2" orient="horz" pos="-1024">
          <p15:clr>
            <a:srgbClr val="A4A3A4"/>
          </p15:clr>
        </p15:guide>
        <p15:guide id="3" orient="horz" pos="19456">
          <p15:clr>
            <a:srgbClr val="A4A3A4"/>
          </p15:clr>
        </p15:guide>
        <p15:guide id="4" orient="horz" pos="512">
          <p15:clr>
            <a:srgbClr val="A4A3A4"/>
          </p15:clr>
        </p15:guide>
        <p15:guide id="5" orient="horz" pos="17920">
          <p15:clr>
            <a:srgbClr val="A4A3A4"/>
          </p15:clr>
        </p15:guide>
        <p15:guide id="6" pos="480">
          <p15:clr>
            <a:srgbClr val="A4A3A4"/>
          </p15:clr>
        </p15:guide>
        <p15:guide id="7" pos="6840">
          <p15:clr>
            <a:srgbClr val="A4A3A4"/>
          </p15:clr>
        </p15:guide>
        <p15:guide id="8" pos="22560">
          <p15:clr>
            <a:srgbClr val="A4A3A4"/>
          </p15:clr>
        </p15:guide>
        <p15:guide id="9" pos="16320">
          <p15:clr>
            <a:srgbClr val="A4A3A4"/>
          </p15:clr>
        </p15:guide>
        <p15:guide id="10" pos="7560">
          <p15:clr>
            <a:srgbClr val="A4A3A4"/>
          </p15:clr>
        </p15:guide>
        <p15:guide id="11" pos="1560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990000"/>
    <a:srgbClr val="0000FF"/>
    <a:srgbClr val="FF9900"/>
    <a:srgbClr val="FF66CC"/>
    <a:srgbClr val="00FA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32787"/>
    <p:restoredTop sz="90929"/>
  </p:normalViewPr>
  <p:slideViewPr>
    <p:cSldViewPr>
      <p:cViewPr varScale="1">
        <p:scale>
          <a:sx n="22" d="100"/>
          <a:sy n="22" d="100"/>
        </p:scale>
        <p:origin x="1877" y="101"/>
      </p:cViewPr>
      <p:guideLst>
        <p:guide orient="horz" pos="9216"/>
        <p:guide orient="horz" pos="-1024"/>
        <p:guide orient="horz" pos="19456"/>
        <p:guide orient="horz" pos="512"/>
        <p:guide orient="horz" pos="17920"/>
        <p:guide pos="480"/>
        <p:guide pos="6840"/>
        <p:guide pos="22560"/>
        <p:guide pos="16320"/>
        <p:guide pos="7560"/>
        <p:guide pos="1560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font" Target="fonts/font1.fntdata"/><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microsoft.com/office/2016/11/relationships/changesInfo" Target="changesInfos/changesInfo1.xml"/><Relationship Id="rId5" Type="http://schemas.openxmlformats.org/officeDocument/2006/relationships/font" Target="fonts/font3.fntdata"/><Relationship Id="rId10" Type="http://schemas.openxmlformats.org/officeDocument/2006/relationships/tableStyles" Target="tableStyles.xml"/><Relationship Id="rId4" Type="http://schemas.openxmlformats.org/officeDocument/2006/relationships/font" Target="fonts/font2.fntdata"/><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ce Cappella" userId="dadbaebabee6c566" providerId="LiveId" clId="{0B905C66-CBF5-4F15-AFB0-D8581DA7F6A5}"/>
    <pc:docChg chg="modSld">
      <pc:chgData name="Grace Cappella" userId="dadbaebabee6c566" providerId="LiveId" clId="{0B905C66-CBF5-4F15-AFB0-D8581DA7F6A5}" dt="2020-12-01T21:43:49.162" v="6" actId="1036"/>
      <pc:docMkLst>
        <pc:docMk/>
      </pc:docMkLst>
      <pc:sldChg chg="modSp mod">
        <pc:chgData name="Grace Cappella" userId="dadbaebabee6c566" providerId="LiveId" clId="{0B905C66-CBF5-4F15-AFB0-D8581DA7F6A5}" dt="2020-12-01T21:43:49.162" v="6" actId="1036"/>
        <pc:sldMkLst>
          <pc:docMk/>
          <pc:sldMk cId="0" sldId="256"/>
        </pc:sldMkLst>
        <pc:picChg chg="mod">
          <ac:chgData name="Grace Cappella" userId="dadbaebabee6c566" providerId="LiveId" clId="{0B905C66-CBF5-4F15-AFB0-D8581DA7F6A5}" dt="2020-12-01T21:43:49.162" v="6" actId="1036"/>
          <ac:picMkLst>
            <pc:docMk/>
            <pc:sldMk cId="0" sldId="256"/>
            <ac:picMk id="2062" creationId="{A0C10EF9-E1DC-4D26-9C62-B560D8D75049}"/>
          </ac:picMkLst>
        </pc:picChg>
      </pc:sldChg>
    </pc:docChg>
  </pc:docChgLst>
  <pc:docChgLst>
    <pc:chgData name="Grace Cappella" userId="dadbaebabee6c566" providerId="LiveId" clId="{9CDC016F-09FB-4BC8-B765-0F152B301380}"/>
    <pc:docChg chg="undo custSel modSld">
      <pc:chgData name="Grace Cappella" userId="dadbaebabee6c566" providerId="LiveId" clId="{9CDC016F-09FB-4BC8-B765-0F152B301380}" dt="2021-01-03T00:38:07.457" v="102" actId="20577"/>
      <pc:docMkLst>
        <pc:docMk/>
      </pc:docMkLst>
      <pc:sldChg chg="modSp mod">
        <pc:chgData name="Grace Cappella" userId="dadbaebabee6c566" providerId="LiveId" clId="{9CDC016F-09FB-4BC8-B765-0F152B301380}" dt="2021-01-03T00:38:07.457" v="102" actId="20577"/>
        <pc:sldMkLst>
          <pc:docMk/>
          <pc:sldMk cId="0" sldId="256"/>
        </pc:sldMkLst>
        <pc:spChg chg="mod">
          <ac:chgData name="Grace Cappella" userId="dadbaebabee6c566" providerId="LiveId" clId="{9CDC016F-09FB-4BC8-B765-0F152B301380}" dt="2021-01-02T23:52:19.772" v="9" actId="20577"/>
          <ac:spMkLst>
            <pc:docMk/>
            <pc:sldMk cId="0" sldId="256"/>
            <ac:spMk id="19" creationId="{D1F327F1-4BAA-7441-AAD9-4D4844981FAF}"/>
          </ac:spMkLst>
        </pc:spChg>
        <pc:spChg chg="mod">
          <ac:chgData name="Grace Cappella" userId="dadbaebabee6c566" providerId="LiveId" clId="{9CDC016F-09FB-4BC8-B765-0F152B301380}" dt="2021-01-03T00:38:07.457" v="102" actId="20577"/>
          <ac:spMkLst>
            <pc:docMk/>
            <pc:sldMk cId="0" sldId="256"/>
            <ac:spMk id="2050" creationId="{92285C2C-D951-1C45-AAEC-370F0B7716B1}"/>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729" y="9090378"/>
            <a:ext cx="31088542" cy="6270978"/>
          </a:xfrm>
          <a:prstGeom prst="rect">
            <a:avLst/>
          </a:prstGeom>
        </p:spPr>
        <p:txBody>
          <a:bodyPr lIns="78373" tIns="39187" rIns="78373" bIns="39187"/>
          <a:lstStyle/>
          <a:p>
            <a:r>
              <a:rPr lang="en-US"/>
              <a:t>Click to edit Master title style</a:t>
            </a:r>
          </a:p>
        </p:txBody>
      </p:sp>
      <p:sp>
        <p:nvSpPr>
          <p:cNvPr id="3" name="Subtitle 2"/>
          <p:cNvSpPr>
            <a:spLocks noGrp="1"/>
          </p:cNvSpPr>
          <p:nvPr>
            <p:ph type="subTitle" idx="1"/>
          </p:nvPr>
        </p:nvSpPr>
        <p:spPr>
          <a:xfrm>
            <a:off x="5486136" y="16580556"/>
            <a:ext cx="25603729" cy="7478889"/>
          </a:xfrm>
          <a:prstGeom prst="rect">
            <a:avLst/>
          </a:prstGeom>
        </p:spPr>
        <p:txBody>
          <a:bodyPr lIns="78373" tIns="39187" rIns="78373" bIns="39187"/>
          <a:lstStyle>
            <a:lvl1pPr marL="0" indent="0" algn="ctr">
              <a:buNone/>
              <a:defRPr/>
            </a:lvl1pPr>
            <a:lvl2pPr marL="391866" indent="0" algn="ctr">
              <a:buNone/>
              <a:defRPr/>
            </a:lvl2pPr>
            <a:lvl3pPr marL="783732" indent="0" algn="ctr">
              <a:buNone/>
              <a:defRPr/>
            </a:lvl3pPr>
            <a:lvl4pPr marL="1175598" indent="0" algn="ctr">
              <a:buNone/>
              <a:defRPr/>
            </a:lvl4pPr>
            <a:lvl5pPr marL="1567464" indent="0" algn="ctr">
              <a:buNone/>
              <a:defRPr/>
            </a:lvl5pPr>
            <a:lvl6pPr marL="1959331" indent="0" algn="ctr">
              <a:buNone/>
              <a:defRPr/>
            </a:lvl6pPr>
            <a:lvl7pPr marL="2351197" indent="0" algn="ctr">
              <a:buNone/>
              <a:defRPr/>
            </a:lvl7pPr>
            <a:lvl8pPr marL="2743063" indent="0" algn="ctr">
              <a:buNone/>
              <a:defRPr/>
            </a:lvl8pPr>
            <a:lvl9pPr marL="3134929" indent="0" algn="ctr">
              <a:buNone/>
              <a:defRPr/>
            </a:lvl9pPr>
          </a:lstStyle>
          <a:p>
            <a:r>
              <a:rPr lang="en-US"/>
              <a:t>Click to edit Master subtitle style</a:t>
            </a:r>
          </a:p>
        </p:txBody>
      </p:sp>
    </p:spTree>
    <p:extLst>
      <p:ext uri="{BB962C8B-B14F-4D97-AF65-F5344CB8AC3E}">
        <p14:creationId xmlns:p14="http://schemas.microsoft.com/office/powerpoint/2010/main" val="2997036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828271" y="1171222"/>
            <a:ext cx="32919458" cy="4876800"/>
          </a:xfrm>
          <a:prstGeom prst="rect">
            <a:avLst/>
          </a:prstGeom>
        </p:spPr>
        <p:txBody>
          <a:bodyPr lIns="78373" tIns="39187" rIns="78373" bIns="39187"/>
          <a:lstStyle/>
          <a:p>
            <a:r>
              <a:rPr lang="en-US"/>
              <a:t>Click to edit Master title style</a:t>
            </a:r>
          </a:p>
        </p:txBody>
      </p:sp>
      <p:sp>
        <p:nvSpPr>
          <p:cNvPr id="3" name="Vertical Text Placeholder 2"/>
          <p:cNvSpPr>
            <a:spLocks noGrp="1"/>
          </p:cNvSpPr>
          <p:nvPr>
            <p:ph type="body" orient="vert" idx="1"/>
          </p:nvPr>
        </p:nvSpPr>
        <p:spPr>
          <a:xfrm>
            <a:off x="1828271" y="6826956"/>
            <a:ext cx="32919458" cy="19311056"/>
          </a:xfrm>
          <a:prstGeom prst="rect">
            <a:avLst/>
          </a:prstGeom>
        </p:spPr>
        <p:txBody>
          <a:bodyPr vert="eaVert" lIns="78373" tIns="39187" rIns="78373" bIns="39187"/>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03120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517866" y="1171222"/>
            <a:ext cx="8229864" cy="24966789"/>
          </a:xfrm>
          <a:prstGeom prst="rect">
            <a:avLst/>
          </a:prstGeom>
        </p:spPr>
        <p:txBody>
          <a:bodyPr vert="eaVert" lIns="78373" tIns="39187" rIns="78373" bIns="39187"/>
          <a:lstStyle/>
          <a:p>
            <a:r>
              <a:rPr lang="en-US"/>
              <a:t>Click to edit Master title style</a:t>
            </a:r>
          </a:p>
        </p:txBody>
      </p:sp>
      <p:sp>
        <p:nvSpPr>
          <p:cNvPr id="3" name="Vertical Text Placeholder 2"/>
          <p:cNvSpPr>
            <a:spLocks noGrp="1"/>
          </p:cNvSpPr>
          <p:nvPr>
            <p:ph type="body" orient="vert" idx="1"/>
          </p:nvPr>
        </p:nvSpPr>
        <p:spPr>
          <a:xfrm>
            <a:off x="1828271" y="1171222"/>
            <a:ext cx="24562594" cy="24966789"/>
          </a:xfrm>
          <a:prstGeom prst="rect">
            <a:avLst/>
          </a:prstGeom>
        </p:spPr>
        <p:txBody>
          <a:bodyPr vert="eaVert" lIns="78373" tIns="39187" rIns="78373" bIns="39187"/>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9856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271" y="1171222"/>
            <a:ext cx="32919458" cy="4876800"/>
          </a:xfrm>
          <a:prstGeom prst="rect">
            <a:avLst/>
          </a:prstGeom>
        </p:spPr>
        <p:txBody>
          <a:bodyPr lIns="78373" tIns="39187" rIns="78373" bIns="39187"/>
          <a:lstStyle/>
          <a:p>
            <a:r>
              <a:rPr lang="en-US"/>
              <a:t>Click to edit Master title style</a:t>
            </a:r>
          </a:p>
        </p:txBody>
      </p:sp>
      <p:sp>
        <p:nvSpPr>
          <p:cNvPr id="3" name="Content Placeholder 2"/>
          <p:cNvSpPr>
            <a:spLocks noGrp="1"/>
          </p:cNvSpPr>
          <p:nvPr>
            <p:ph idx="1"/>
          </p:nvPr>
        </p:nvSpPr>
        <p:spPr>
          <a:xfrm>
            <a:off x="1828271" y="6826956"/>
            <a:ext cx="32919458" cy="19311056"/>
          </a:xfrm>
          <a:prstGeom prst="rect">
            <a:avLst/>
          </a:prstGeom>
        </p:spPr>
        <p:txBody>
          <a:bodyPr lIns="78373" tIns="39187" rIns="78373" bIns="39187"/>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3878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0" y="18803056"/>
            <a:ext cx="31089865" cy="5810956"/>
          </a:xfrm>
          <a:prstGeom prst="rect">
            <a:avLst/>
          </a:prstGeom>
        </p:spPr>
        <p:txBody>
          <a:bodyPr lIns="78373" tIns="39187" rIns="78373" bIns="39187" anchor="t"/>
          <a:lstStyle>
            <a:lvl1pPr algn="l">
              <a:defRPr sz="3400" b="1" cap="all"/>
            </a:lvl1pPr>
          </a:lstStyle>
          <a:p>
            <a:r>
              <a:rPr lang="en-US"/>
              <a:t>Click to edit Master title style</a:t>
            </a:r>
          </a:p>
        </p:txBody>
      </p:sp>
      <p:sp>
        <p:nvSpPr>
          <p:cNvPr id="3" name="Text Placeholder 2"/>
          <p:cNvSpPr>
            <a:spLocks noGrp="1"/>
          </p:cNvSpPr>
          <p:nvPr>
            <p:ph type="body" idx="1"/>
          </p:nvPr>
        </p:nvSpPr>
        <p:spPr>
          <a:xfrm>
            <a:off x="2889250" y="12402256"/>
            <a:ext cx="31089865" cy="6400800"/>
          </a:xfrm>
          <a:prstGeom prst="rect">
            <a:avLst/>
          </a:prstGeom>
        </p:spPr>
        <p:txBody>
          <a:bodyPr lIns="78373" tIns="39187" rIns="78373" bIns="39187" anchor="b"/>
          <a:lstStyle>
            <a:lvl1pPr marL="0" indent="0">
              <a:buNone/>
              <a:defRPr sz="1700"/>
            </a:lvl1pPr>
            <a:lvl2pPr marL="391866" indent="0">
              <a:buNone/>
              <a:defRPr sz="1500"/>
            </a:lvl2pPr>
            <a:lvl3pPr marL="783732" indent="0">
              <a:buNone/>
              <a:defRPr sz="1400"/>
            </a:lvl3pPr>
            <a:lvl4pPr marL="1175598" indent="0">
              <a:buNone/>
              <a:defRPr sz="1200"/>
            </a:lvl4pPr>
            <a:lvl5pPr marL="1567464" indent="0">
              <a:buNone/>
              <a:defRPr sz="1200"/>
            </a:lvl5pPr>
            <a:lvl6pPr marL="1959331" indent="0">
              <a:buNone/>
              <a:defRPr sz="1200"/>
            </a:lvl6pPr>
            <a:lvl7pPr marL="2351197" indent="0">
              <a:buNone/>
              <a:defRPr sz="1200"/>
            </a:lvl7pPr>
            <a:lvl8pPr marL="2743063" indent="0">
              <a:buNone/>
              <a:defRPr sz="1200"/>
            </a:lvl8pPr>
            <a:lvl9pPr marL="3134929" indent="0">
              <a:buNone/>
              <a:defRPr sz="1200"/>
            </a:lvl9pPr>
          </a:lstStyle>
          <a:p>
            <a:pPr lvl="0"/>
            <a:r>
              <a:rPr lang="en-US"/>
              <a:t>Click to edit Master text styles</a:t>
            </a:r>
          </a:p>
        </p:txBody>
      </p:sp>
    </p:spTree>
    <p:extLst>
      <p:ext uri="{BB962C8B-B14F-4D97-AF65-F5344CB8AC3E}">
        <p14:creationId xmlns:p14="http://schemas.microsoft.com/office/powerpoint/2010/main" val="1263687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271" y="1171222"/>
            <a:ext cx="32919458" cy="4876800"/>
          </a:xfrm>
          <a:prstGeom prst="rect">
            <a:avLst/>
          </a:prstGeom>
        </p:spPr>
        <p:txBody>
          <a:bodyPr lIns="78373" tIns="39187" rIns="78373" bIns="39187"/>
          <a:lstStyle/>
          <a:p>
            <a:r>
              <a:rPr lang="en-US"/>
              <a:t>Click to edit Master title style</a:t>
            </a:r>
          </a:p>
        </p:txBody>
      </p:sp>
      <p:sp>
        <p:nvSpPr>
          <p:cNvPr id="3" name="Content Placeholder 2"/>
          <p:cNvSpPr>
            <a:spLocks noGrp="1"/>
          </p:cNvSpPr>
          <p:nvPr>
            <p:ph sz="half" idx="1"/>
          </p:nvPr>
        </p:nvSpPr>
        <p:spPr>
          <a:xfrm>
            <a:off x="1828271" y="6826956"/>
            <a:ext cx="16396229" cy="19311056"/>
          </a:xfrm>
          <a:prstGeom prst="rect">
            <a:avLst/>
          </a:prstGeom>
        </p:spPr>
        <p:txBody>
          <a:bodyPr lIns="78373" tIns="39187" rIns="78373" bIns="39187"/>
          <a:lstStyle>
            <a:lvl1pPr>
              <a:defRPr sz="2400"/>
            </a:lvl1pPr>
            <a:lvl2pPr>
              <a:defRPr sz="21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351501" y="6826956"/>
            <a:ext cx="16396229" cy="19311056"/>
          </a:xfrm>
          <a:prstGeom prst="rect">
            <a:avLst/>
          </a:prstGeom>
        </p:spPr>
        <p:txBody>
          <a:bodyPr lIns="78373" tIns="39187" rIns="78373" bIns="39187"/>
          <a:lstStyle>
            <a:lvl1pPr>
              <a:defRPr sz="2400"/>
            </a:lvl1pPr>
            <a:lvl2pPr>
              <a:defRPr sz="21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7775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271" y="1171222"/>
            <a:ext cx="32919458" cy="4876800"/>
          </a:xfrm>
          <a:prstGeom prst="rect">
            <a:avLst/>
          </a:prstGeom>
        </p:spPr>
        <p:txBody>
          <a:bodyPr lIns="78373" tIns="39187" rIns="78373" bIns="39187"/>
          <a:lstStyle>
            <a:lvl1pPr>
              <a:defRPr/>
            </a:lvl1pPr>
          </a:lstStyle>
          <a:p>
            <a:r>
              <a:rPr lang="en-US"/>
              <a:t>Click to edit Master title style</a:t>
            </a:r>
          </a:p>
        </p:txBody>
      </p:sp>
      <p:sp>
        <p:nvSpPr>
          <p:cNvPr id="3" name="Text Placeholder 2"/>
          <p:cNvSpPr>
            <a:spLocks noGrp="1"/>
          </p:cNvSpPr>
          <p:nvPr>
            <p:ph type="body" idx="1"/>
          </p:nvPr>
        </p:nvSpPr>
        <p:spPr>
          <a:xfrm>
            <a:off x="1828271" y="6550378"/>
            <a:ext cx="16160750" cy="2729089"/>
          </a:xfrm>
          <a:prstGeom prst="rect">
            <a:avLst/>
          </a:prstGeom>
        </p:spPr>
        <p:txBody>
          <a:bodyPr lIns="78373" tIns="39187" rIns="78373" bIns="39187" anchor="b"/>
          <a:lstStyle>
            <a:lvl1pPr marL="0" indent="0">
              <a:buNone/>
              <a:defRPr sz="2100" b="1"/>
            </a:lvl1pPr>
            <a:lvl2pPr marL="391866" indent="0">
              <a:buNone/>
              <a:defRPr sz="1700" b="1"/>
            </a:lvl2pPr>
            <a:lvl3pPr marL="783732" indent="0">
              <a:buNone/>
              <a:defRPr sz="1500" b="1"/>
            </a:lvl3pPr>
            <a:lvl4pPr marL="1175598" indent="0">
              <a:buNone/>
              <a:defRPr sz="1400" b="1"/>
            </a:lvl4pPr>
            <a:lvl5pPr marL="1567464" indent="0">
              <a:buNone/>
              <a:defRPr sz="1400" b="1"/>
            </a:lvl5pPr>
            <a:lvl6pPr marL="1959331" indent="0">
              <a:buNone/>
              <a:defRPr sz="1400" b="1"/>
            </a:lvl6pPr>
            <a:lvl7pPr marL="2351197" indent="0">
              <a:buNone/>
              <a:defRPr sz="1400" b="1"/>
            </a:lvl7pPr>
            <a:lvl8pPr marL="2743063" indent="0">
              <a:buNone/>
              <a:defRPr sz="1400" b="1"/>
            </a:lvl8pPr>
            <a:lvl9pPr marL="3134929" indent="0">
              <a:buNone/>
              <a:defRPr sz="1400" b="1"/>
            </a:lvl9pPr>
          </a:lstStyle>
          <a:p>
            <a:pPr lvl="0"/>
            <a:r>
              <a:rPr lang="en-US"/>
              <a:t>Click to edit Master text styles</a:t>
            </a:r>
          </a:p>
        </p:txBody>
      </p:sp>
      <p:sp>
        <p:nvSpPr>
          <p:cNvPr id="4" name="Content Placeholder 3"/>
          <p:cNvSpPr>
            <a:spLocks noGrp="1"/>
          </p:cNvSpPr>
          <p:nvPr>
            <p:ph sz="half" idx="2"/>
          </p:nvPr>
        </p:nvSpPr>
        <p:spPr>
          <a:xfrm>
            <a:off x="1828271" y="9279467"/>
            <a:ext cx="16160750" cy="16858545"/>
          </a:xfrm>
          <a:prstGeom prst="rect">
            <a:avLst/>
          </a:prstGeom>
        </p:spPr>
        <p:txBody>
          <a:bodyPr lIns="78373" tIns="39187" rIns="78373" bIns="39187"/>
          <a:lstStyle>
            <a:lvl1pPr>
              <a:defRPr sz="21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366" y="6550378"/>
            <a:ext cx="16167364" cy="2729089"/>
          </a:xfrm>
          <a:prstGeom prst="rect">
            <a:avLst/>
          </a:prstGeom>
        </p:spPr>
        <p:txBody>
          <a:bodyPr lIns="78373" tIns="39187" rIns="78373" bIns="39187" anchor="b"/>
          <a:lstStyle>
            <a:lvl1pPr marL="0" indent="0">
              <a:buNone/>
              <a:defRPr sz="2100" b="1"/>
            </a:lvl1pPr>
            <a:lvl2pPr marL="391866" indent="0">
              <a:buNone/>
              <a:defRPr sz="1700" b="1"/>
            </a:lvl2pPr>
            <a:lvl3pPr marL="783732" indent="0">
              <a:buNone/>
              <a:defRPr sz="1500" b="1"/>
            </a:lvl3pPr>
            <a:lvl4pPr marL="1175598" indent="0">
              <a:buNone/>
              <a:defRPr sz="1400" b="1"/>
            </a:lvl4pPr>
            <a:lvl5pPr marL="1567464" indent="0">
              <a:buNone/>
              <a:defRPr sz="1400" b="1"/>
            </a:lvl5pPr>
            <a:lvl6pPr marL="1959331" indent="0">
              <a:buNone/>
              <a:defRPr sz="1400" b="1"/>
            </a:lvl6pPr>
            <a:lvl7pPr marL="2351197" indent="0">
              <a:buNone/>
              <a:defRPr sz="1400" b="1"/>
            </a:lvl7pPr>
            <a:lvl8pPr marL="2743063" indent="0">
              <a:buNone/>
              <a:defRPr sz="1400" b="1"/>
            </a:lvl8pPr>
            <a:lvl9pPr marL="3134929" indent="0">
              <a:buNone/>
              <a:defRPr sz="1400" b="1"/>
            </a:lvl9pPr>
          </a:lstStyle>
          <a:p>
            <a:pPr lvl="0"/>
            <a:r>
              <a:rPr lang="en-US"/>
              <a:t>Click to edit Master text styles</a:t>
            </a:r>
          </a:p>
        </p:txBody>
      </p:sp>
      <p:sp>
        <p:nvSpPr>
          <p:cNvPr id="6" name="Content Placeholder 5"/>
          <p:cNvSpPr>
            <a:spLocks noGrp="1"/>
          </p:cNvSpPr>
          <p:nvPr>
            <p:ph sz="quarter" idx="4"/>
          </p:nvPr>
        </p:nvSpPr>
        <p:spPr>
          <a:xfrm>
            <a:off x="18580366" y="9279467"/>
            <a:ext cx="16167364" cy="16858545"/>
          </a:xfrm>
          <a:prstGeom prst="rect">
            <a:avLst/>
          </a:prstGeom>
        </p:spPr>
        <p:txBody>
          <a:bodyPr lIns="78373" tIns="39187" rIns="78373" bIns="39187"/>
          <a:lstStyle>
            <a:lvl1pPr>
              <a:defRPr sz="21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1110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828271" y="1171222"/>
            <a:ext cx="32919458" cy="4876800"/>
          </a:xfrm>
          <a:prstGeom prst="rect">
            <a:avLst/>
          </a:prstGeom>
        </p:spPr>
        <p:txBody>
          <a:bodyPr lIns="78373" tIns="39187" rIns="78373" bIns="39187"/>
          <a:lstStyle/>
          <a:p>
            <a:r>
              <a:rPr lang="en-US"/>
              <a:t>Click to edit Master title style</a:t>
            </a:r>
          </a:p>
        </p:txBody>
      </p:sp>
    </p:spTree>
    <p:extLst>
      <p:ext uri="{BB962C8B-B14F-4D97-AF65-F5344CB8AC3E}">
        <p14:creationId xmlns:p14="http://schemas.microsoft.com/office/powerpoint/2010/main" val="4102535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1924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271" y="1165578"/>
            <a:ext cx="12033250" cy="4957234"/>
          </a:xfrm>
          <a:prstGeom prst="rect">
            <a:avLst/>
          </a:prstGeom>
        </p:spPr>
        <p:txBody>
          <a:bodyPr lIns="78373" tIns="39187" rIns="78373" bIns="39187" anchor="b"/>
          <a:lstStyle>
            <a:lvl1pPr algn="l">
              <a:defRPr sz="1700" b="1"/>
            </a:lvl1pPr>
          </a:lstStyle>
          <a:p>
            <a:r>
              <a:rPr lang="en-US"/>
              <a:t>Click to edit Master title style</a:t>
            </a:r>
          </a:p>
        </p:txBody>
      </p:sp>
      <p:sp>
        <p:nvSpPr>
          <p:cNvPr id="3" name="Content Placeholder 2"/>
          <p:cNvSpPr>
            <a:spLocks noGrp="1"/>
          </p:cNvSpPr>
          <p:nvPr>
            <p:ph idx="1"/>
          </p:nvPr>
        </p:nvSpPr>
        <p:spPr>
          <a:xfrm>
            <a:off x="14300729" y="1165578"/>
            <a:ext cx="20447000" cy="24972434"/>
          </a:xfrm>
          <a:prstGeom prst="rect">
            <a:avLst/>
          </a:prstGeom>
        </p:spPr>
        <p:txBody>
          <a:bodyPr lIns="78373" tIns="39187" rIns="78373" bIns="39187"/>
          <a:lstStyle>
            <a:lvl1pPr>
              <a:defRPr sz="2700"/>
            </a:lvl1pPr>
            <a:lvl2pPr>
              <a:defRPr sz="2400"/>
            </a:lvl2pPr>
            <a:lvl3pPr>
              <a:defRPr sz="21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271" y="6122812"/>
            <a:ext cx="12033250" cy="20015200"/>
          </a:xfrm>
          <a:prstGeom prst="rect">
            <a:avLst/>
          </a:prstGeom>
        </p:spPr>
        <p:txBody>
          <a:bodyPr lIns="78373" tIns="39187" rIns="78373" bIns="39187"/>
          <a:lstStyle>
            <a:lvl1pPr marL="0" indent="0">
              <a:buNone/>
              <a:defRPr sz="1200"/>
            </a:lvl1pPr>
            <a:lvl2pPr marL="391866" indent="0">
              <a:buNone/>
              <a:defRPr sz="1000"/>
            </a:lvl2pPr>
            <a:lvl3pPr marL="783732" indent="0">
              <a:buNone/>
              <a:defRPr sz="900"/>
            </a:lvl3pPr>
            <a:lvl4pPr marL="1175598" indent="0">
              <a:buNone/>
              <a:defRPr sz="800"/>
            </a:lvl4pPr>
            <a:lvl5pPr marL="1567464" indent="0">
              <a:buNone/>
              <a:defRPr sz="800"/>
            </a:lvl5pPr>
            <a:lvl6pPr marL="1959331" indent="0">
              <a:buNone/>
              <a:defRPr sz="800"/>
            </a:lvl6pPr>
            <a:lvl7pPr marL="2351197" indent="0">
              <a:buNone/>
              <a:defRPr sz="800"/>
            </a:lvl7pPr>
            <a:lvl8pPr marL="2743063" indent="0">
              <a:buNone/>
              <a:defRPr sz="800"/>
            </a:lvl8pPr>
            <a:lvl9pPr marL="3134929" indent="0">
              <a:buNone/>
              <a:defRPr sz="800"/>
            </a:lvl9pPr>
          </a:lstStyle>
          <a:p>
            <a:pPr lvl="0"/>
            <a:r>
              <a:rPr lang="en-US"/>
              <a:t>Click to edit Master text styles</a:t>
            </a:r>
          </a:p>
        </p:txBody>
      </p:sp>
    </p:spTree>
    <p:extLst>
      <p:ext uri="{BB962C8B-B14F-4D97-AF65-F5344CB8AC3E}">
        <p14:creationId xmlns:p14="http://schemas.microsoft.com/office/powerpoint/2010/main" val="3216040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8886" y="20482279"/>
            <a:ext cx="21945864" cy="2418644"/>
          </a:xfrm>
          <a:prstGeom prst="rect">
            <a:avLst/>
          </a:prstGeom>
        </p:spPr>
        <p:txBody>
          <a:bodyPr lIns="78373" tIns="39187" rIns="78373" bIns="39187" anchor="b"/>
          <a:lstStyle>
            <a:lvl1pPr algn="l">
              <a:defRPr sz="1700" b="1"/>
            </a:lvl1pPr>
          </a:lstStyle>
          <a:p>
            <a:r>
              <a:rPr lang="en-US"/>
              <a:t>Click to edit Master title style</a:t>
            </a:r>
          </a:p>
        </p:txBody>
      </p:sp>
      <p:sp>
        <p:nvSpPr>
          <p:cNvPr id="3" name="Picture Placeholder 2"/>
          <p:cNvSpPr>
            <a:spLocks noGrp="1"/>
          </p:cNvSpPr>
          <p:nvPr>
            <p:ph type="pic" idx="1"/>
          </p:nvPr>
        </p:nvSpPr>
        <p:spPr>
          <a:xfrm>
            <a:off x="7168886" y="2614790"/>
            <a:ext cx="21945864" cy="17555633"/>
          </a:xfrm>
          <a:prstGeom prst="rect">
            <a:avLst/>
          </a:prstGeom>
        </p:spPr>
        <p:txBody>
          <a:bodyPr lIns="78373" tIns="39187" rIns="78373" bIns="39187"/>
          <a:lstStyle>
            <a:lvl1pPr marL="0" indent="0">
              <a:buNone/>
              <a:defRPr sz="2700"/>
            </a:lvl1pPr>
            <a:lvl2pPr marL="391866" indent="0">
              <a:buNone/>
              <a:defRPr sz="2400"/>
            </a:lvl2pPr>
            <a:lvl3pPr marL="783732" indent="0">
              <a:buNone/>
              <a:defRPr sz="2100"/>
            </a:lvl3pPr>
            <a:lvl4pPr marL="1175598" indent="0">
              <a:buNone/>
              <a:defRPr sz="1700"/>
            </a:lvl4pPr>
            <a:lvl5pPr marL="1567464" indent="0">
              <a:buNone/>
              <a:defRPr sz="1700"/>
            </a:lvl5pPr>
            <a:lvl6pPr marL="1959331" indent="0">
              <a:buNone/>
              <a:defRPr sz="1700"/>
            </a:lvl6pPr>
            <a:lvl7pPr marL="2351197" indent="0">
              <a:buNone/>
              <a:defRPr sz="1700"/>
            </a:lvl7pPr>
            <a:lvl8pPr marL="2743063" indent="0">
              <a:buNone/>
              <a:defRPr sz="1700"/>
            </a:lvl8pPr>
            <a:lvl9pPr marL="3134929" indent="0">
              <a:buNone/>
              <a:defRPr sz="1700"/>
            </a:lvl9pPr>
          </a:lstStyle>
          <a:p>
            <a:pPr lvl="0"/>
            <a:endParaRPr lang="en-US" noProof="0" dirty="0"/>
          </a:p>
        </p:txBody>
      </p:sp>
      <p:sp>
        <p:nvSpPr>
          <p:cNvPr id="4" name="Text Placeholder 3"/>
          <p:cNvSpPr>
            <a:spLocks noGrp="1"/>
          </p:cNvSpPr>
          <p:nvPr>
            <p:ph type="body" sz="half" idx="2"/>
          </p:nvPr>
        </p:nvSpPr>
        <p:spPr>
          <a:xfrm>
            <a:off x="7168886" y="22900923"/>
            <a:ext cx="21945864" cy="3433233"/>
          </a:xfrm>
          <a:prstGeom prst="rect">
            <a:avLst/>
          </a:prstGeom>
        </p:spPr>
        <p:txBody>
          <a:bodyPr lIns="78373" tIns="39187" rIns="78373" bIns="39187"/>
          <a:lstStyle>
            <a:lvl1pPr marL="0" indent="0">
              <a:buNone/>
              <a:defRPr sz="1200"/>
            </a:lvl1pPr>
            <a:lvl2pPr marL="391866" indent="0">
              <a:buNone/>
              <a:defRPr sz="1000"/>
            </a:lvl2pPr>
            <a:lvl3pPr marL="783732" indent="0">
              <a:buNone/>
              <a:defRPr sz="900"/>
            </a:lvl3pPr>
            <a:lvl4pPr marL="1175598" indent="0">
              <a:buNone/>
              <a:defRPr sz="800"/>
            </a:lvl4pPr>
            <a:lvl5pPr marL="1567464" indent="0">
              <a:buNone/>
              <a:defRPr sz="800"/>
            </a:lvl5pPr>
            <a:lvl6pPr marL="1959331" indent="0">
              <a:buNone/>
              <a:defRPr sz="800"/>
            </a:lvl6pPr>
            <a:lvl7pPr marL="2351197" indent="0">
              <a:buNone/>
              <a:defRPr sz="800"/>
            </a:lvl7pPr>
            <a:lvl8pPr marL="2743063" indent="0">
              <a:buNone/>
              <a:defRPr sz="800"/>
            </a:lvl8pPr>
            <a:lvl9pPr marL="3134929" indent="0">
              <a:buNone/>
              <a:defRPr sz="800"/>
            </a:lvl9pPr>
          </a:lstStyle>
          <a:p>
            <a:pPr lvl="0"/>
            <a:r>
              <a:rPr lang="en-US"/>
              <a:t>Click to edit Master text styles</a:t>
            </a:r>
          </a:p>
        </p:txBody>
      </p:sp>
    </p:spTree>
    <p:extLst>
      <p:ext uri="{BB962C8B-B14F-4D97-AF65-F5344CB8AC3E}">
        <p14:creationId xmlns:p14="http://schemas.microsoft.com/office/powerpoint/2010/main" val="2058018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760788" rtl="0" eaLnBrk="0" fontAlgn="base" hangingPunct="0">
        <a:spcBef>
          <a:spcPct val="0"/>
        </a:spcBef>
        <a:spcAft>
          <a:spcPct val="0"/>
        </a:spcAft>
        <a:defRPr sz="18100">
          <a:solidFill>
            <a:schemeClr val="tx2"/>
          </a:solidFill>
          <a:latin typeface="+mj-lt"/>
          <a:ea typeface="+mj-ea"/>
          <a:cs typeface="+mj-cs"/>
        </a:defRPr>
      </a:lvl1pPr>
      <a:lvl2pPr algn="ctr" defTabSz="3760788" rtl="0" eaLnBrk="0" fontAlgn="base" hangingPunct="0">
        <a:spcBef>
          <a:spcPct val="0"/>
        </a:spcBef>
        <a:spcAft>
          <a:spcPct val="0"/>
        </a:spcAft>
        <a:defRPr sz="18100">
          <a:solidFill>
            <a:schemeClr val="tx2"/>
          </a:solidFill>
          <a:latin typeface="Arial" charset="0"/>
          <a:ea typeface="ヒラギノ角ゴ Pro W3" charset="-128"/>
        </a:defRPr>
      </a:lvl2pPr>
      <a:lvl3pPr algn="ctr" defTabSz="3760788" rtl="0" eaLnBrk="0" fontAlgn="base" hangingPunct="0">
        <a:spcBef>
          <a:spcPct val="0"/>
        </a:spcBef>
        <a:spcAft>
          <a:spcPct val="0"/>
        </a:spcAft>
        <a:defRPr sz="18100">
          <a:solidFill>
            <a:schemeClr val="tx2"/>
          </a:solidFill>
          <a:latin typeface="Arial" charset="0"/>
          <a:ea typeface="ヒラギノ角ゴ Pro W3" charset="-128"/>
        </a:defRPr>
      </a:lvl3pPr>
      <a:lvl4pPr algn="ctr" defTabSz="3760788" rtl="0" eaLnBrk="0" fontAlgn="base" hangingPunct="0">
        <a:spcBef>
          <a:spcPct val="0"/>
        </a:spcBef>
        <a:spcAft>
          <a:spcPct val="0"/>
        </a:spcAft>
        <a:defRPr sz="18100">
          <a:solidFill>
            <a:schemeClr val="tx2"/>
          </a:solidFill>
          <a:latin typeface="Arial" charset="0"/>
          <a:ea typeface="ヒラギノ角ゴ Pro W3" charset="-128"/>
        </a:defRPr>
      </a:lvl4pPr>
      <a:lvl5pPr algn="ctr" defTabSz="3760788" rtl="0" eaLnBrk="0" fontAlgn="base" hangingPunct="0">
        <a:spcBef>
          <a:spcPct val="0"/>
        </a:spcBef>
        <a:spcAft>
          <a:spcPct val="0"/>
        </a:spcAft>
        <a:defRPr sz="18100">
          <a:solidFill>
            <a:schemeClr val="tx2"/>
          </a:solidFill>
          <a:latin typeface="Arial" charset="0"/>
          <a:ea typeface="ヒラギノ角ゴ Pro W3" charset="-128"/>
        </a:defRPr>
      </a:lvl5pPr>
      <a:lvl6pPr marL="391866" algn="ctr" defTabSz="3762187" rtl="0" fontAlgn="base">
        <a:spcBef>
          <a:spcPct val="0"/>
        </a:spcBef>
        <a:spcAft>
          <a:spcPct val="0"/>
        </a:spcAft>
        <a:defRPr sz="18100">
          <a:solidFill>
            <a:schemeClr val="tx2"/>
          </a:solidFill>
          <a:latin typeface="Arial" charset="0"/>
          <a:ea typeface="ヒラギノ角ゴ Pro W3" charset="-128"/>
        </a:defRPr>
      </a:lvl6pPr>
      <a:lvl7pPr marL="783732" algn="ctr" defTabSz="3762187" rtl="0" fontAlgn="base">
        <a:spcBef>
          <a:spcPct val="0"/>
        </a:spcBef>
        <a:spcAft>
          <a:spcPct val="0"/>
        </a:spcAft>
        <a:defRPr sz="18100">
          <a:solidFill>
            <a:schemeClr val="tx2"/>
          </a:solidFill>
          <a:latin typeface="Arial" charset="0"/>
          <a:ea typeface="ヒラギノ角ゴ Pro W3" charset="-128"/>
        </a:defRPr>
      </a:lvl7pPr>
      <a:lvl8pPr marL="1175598" algn="ctr" defTabSz="3762187" rtl="0" fontAlgn="base">
        <a:spcBef>
          <a:spcPct val="0"/>
        </a:spcBef>
        <a:spcAft>
          <a:spcPct val="0"/>
        </a:spcAft>
        <a:defRPr sz="18100">
          <a:solidFill>
            <a:schemeClr val="tx2"/>
          </a:solidFill>
          <a:latin typeface="Arial" charset="0"/>
          <a:ea typeface="ヒラギノ角ゴ Pro W3" charset="-128"/>
        </a:defRPr>
      </a:lvl8pPr>
      <a:lvl9pPr marL="1567464" algn="ctr" defTabSz="3762187" rtl="0" fontAlgn="base">
        <a:spcBef>
          <a:spcPct val="0"/>
        </a:spcBef>
        <a:spcAft>
          <a:spcPct val="0"/>
        </a:spcAft>
        <a:defRPr sz="18100">
          <a:solidFill>
            <a:schemeClr val="tx2"/>
          </a:solidFill>
          <a:latin typeface="Arial" charset="0"/>
          <a:ea typeface="ヒラギノ角ゴ Pro W3" charset="-128"/>
        </a:defRPr>
      </a:lvl9pPr>
    </p:titleStyle>
    <p:bodyStyle>
      <a:lvl1pPr marL="1409700" indent="-1409700" algn="l" defTabSz="3760788" rtl="0" eaLnBrk="0" fontAlgn="base" hangingPunct="0">
        <a:spcBef>
          <a:spcPct val="20000"/>
        </a:spcBef>
        <a:spcAft>
          <a:spcPct val="0"/>
        </a:spcAft>
        <a:buChar char="•"/>
        <a:defRPr sz="13100">
          <a:solidFill>
            <a:schemeClr val="tx1"/>
          </a:solidFill>
          <a:latin typeface="+mn-lt"/>
          <a:ea typeface="+mn-ea"/>
          <a:cs typeface="+mn-cs"/>
        </a:defRPr>
      </a:lvl1pPr>
      <a:lvl2pPr marL="3055938" indent="-1173163" algn="l" defTabSz="3760788" rtl="0" eaLnBrk="0" fontAlgn="base" hangingPunct="0">
        <a:spcBef>
          <a:spcPct val="20000"/>
        </a:spcBef>
        <a:spcAft>
          <a:spcPct val="0"/>
        </a:spcAft>
        <a:buChar char="–"/>
        <a:defRPr sz="11600">
          <a:solidFill>
            <a:schemeClr val="tx1"/>
          </a:solidFill>
          <a:latin typeface="+mn-lt"/>
          <a:ea typeface="+mn-ea"/>
        </a:defRPr>
      </a:lvl2pPr>
      <a:lvl3pPr marL="4702175" indent="-939800" algn="l" defTabSz="3760788" rtl="0" eaLnBrk="0" fontAlgn="base" hangingPunct="0">
        <a:spcBef>
          <a:spcPct val="20000"/>
        </a:spcBef>
        <a:spcAft>
          <a:spcPct val="0"/>
        </a:spcAft>
        <a:buChar char="•"/>
        <a:defRPr sz="9900">
          <a:solidFill>
            <a:schemeClr val="tx1"/>
          </a:solidFill>
          <a:latin typeface="+mn-lt"/>
          <a:ea typeface="+mn-ea"/>
        </a:defRPr>
      </a:lvl3pPr>
      <a:lvl4pPr marL="6581775" indent="-939800" algn="l" defTabSz="3760788" rtl="0" eaLnBrk="0" fontAlgn="base" hangingPunct="0">
        <a:spcBef>
          <a:spcPct val="20000"/>
        </a:spcBef>
        <a:spcAft>
          <a:spcPct val="0"/>
        </a:spcAft>
        <a:buChar char="–"/>
        <a:defRPr sz="8200">
          <a:solidFill>
            <a:schemeClr val="tx1"/>
          </a:solidFill>
          <a:latin typeface="+mn-lt"/>
          <a:ea typeface="+mn-ea"/>
        </a:defRPr>
      </a:lvl4pPr>
      <a:lvl5pPr marL="8464550" indent="-941388" algn="l" defTabSz="3760788" rtl="0" eaLnBrk="0" fontAlgn="base" hangingPunct="0">
        <a:spcBef>
          <a:spcPct val="20000"/>
        </a:spcBef>
        <a:spcAft>
          <a:spcPct val="0"/>
        </a:spcAft>
        <a:buChar char="»"/>
        <a:defRPr sz="8200">
          <a:solidFill>
            <a:schemeClr val="tx1"/>
          </a:solidFill>
          <a:latin typeface="+mn-lt"/>
          <a:ea typeface="+mn-ea"/>
        </a:defRPr>
      </a:lvl5pPr>
      <a:lvl6pPr marL="8856447" indent="-941567" algn="l" defTabSz="3762187" rtl="0" fontAlgn="base">
        <a:spcBef>
          <a:spcPct val="20000"/>
        </a:spcBef>
        <a:spcAft>
          <a:spcPct val="0"/>
        </a:spcAft>
        <a:buChar char="»"/>
        <a:defRPr sz="8200">
          <a:solidFill>
            <a:schemeClr val="tx1"/>
          </a:solidFill>
          <a:latin typeface="+mn-lt"/>
          <a:ea typeface="+mn-ea"/>
        </a:defRPr>
      </a:lvl6pPr>
      <a:lvl7pPr marL="9248313" indent="-941567" algn="l" defTabSz="3762187" rtl="0" fontAlgn="base">
        <a:spcBef>
          <a:spcPct val="20000"/>
        </a:spcBef>
        <a:spcAft>
          <a:spcPct val="0"/>
        </a:spcAft>
        <a:buChar char="»"/>
        <a:defRPr sz="8200">
          <a:solidFill>
            <a:schemeClr val="tx1"/>
          </a:solidFill>
          <a:latin typeface="+mn-lt"/>
          <a:ea typeface="+mn-ea"/>
        </a:defRPr>
      </a:lvl7pPr>
      <a:lvl8pPr marL="9640179" indent="-941567" algn="l" defTabSz="3762187" rtl="0" fontAlgn="base">
        <a:spcBef>
          <a:spcPct val="20000"/>
        </a:spcBef>
        <a:spcAft>
          <a:spcPct val="0"/>
        </a:spcAft>
        <a:buChar char="»"/>
        <a:defRPr sz="8200">
          <a:solidFill>
            <a:schemeClr val="tx1"/>
          </a:solidFill>
          <a:latin typeface="+mn-lt"/>
          <a:ea typeface="+mn-ea"/>
        </a:defRPr>
      </a:lvl8pPr>
      <a:lvl9pPr marL="10032045" indent="-941567" algn="l" defTabSz="3762187" rtl="0" fontAlgn="base">
        <a:spcBef>
          <a:spcPct val="20000"/>
        </a:spcBef>
        <a:spcAft>
          <a:spcPct val="0"/>
        </a:spcAft>
        <a:buChar char="»"/>
        <a:defRPr sz="8200">
          <a:solidFill>
            <a:schemeClr val="tx1"/>
          </a:solidFill>
          <a:latin typeface="+mn-lt"/>
          <a:ea typeface="+mn-ea"/>
        </a:defRPr>
      </a:lvl9pPr>
    </p:bodyStyle>
    <p:otherStyle>
      <a:defPPr>
        <a:defRPr lang="en-US"/>
      </a:defPPr>
      <a:lvl1pPr marL="0" algn="l" defTabSz="783732" rtl="0" eaLnBrk="1" latinLnBrk="0" hangingPunct="1">
        <a:defRPr sz="1500" kern="1200">
          <a:solidFill>
            <a:schemeClr val="tx1"/>
          </a:solidFill>
          <a:latin typeface="+mn-lt"/>
          <a:ea typeface="+mn-ea"/>
          <a:cs typeface="+mn-cs"/>
        </a:defRPr>
      </a:lvl1pPr>
      <a:lvl2pPr marL="391866" algn="l" defTabSz="783732" rtl="0" eaLnBrk="1" latinLnBrk="0" hangingPunct="1">
        <a:defRPr sz="1500" kern="1200">
          <a:solidFill>
            <a:schemeClr val="tx1"/>
          </a:solidFill>
          <a:latin typeface="+mn-lt"/>
          <a:ea typeface="+mn-ea"/>
          <a:cs typeface="+mn-cs"/>
        </a:defRPr>
      </a:lvl2pPr>
      <a:lvl3pPr marL="783732" algn="l" defTabSz="783732" rtl="0" eaLnBrk="1" latinLnBrk="0" hangingPunct="1">
        <a:defRPr sz="1500" kern="1200">
          <a:solidFill>
            <a:schemeClr val="tx1"/>
          </a:solidFill>
          <a:latin typeface="+mn-lt"/>
          <a:ea typeface="+mn-ea"/>
          <a:cs typeface="+mn-cs"/>
        </a:defRPr>
      </a:lvl3pPr>
      <a:lvl4pPr marL="1175598" algn="l" defTabSz="783732" rtl="0" eaLnBrk="1" latinLnBrk="0" hangingPunct="1">
        <a:defRPr sz="1500" kern="1200">
          <a:solidFill>
            <a:schemeClr val="tx1"/>
          </a:solidFill>
          <a:latin typeface="+mn-lt"/>
          <a:ea typeface="+mn-ea"/>
          <a:cs typeface="+mn-cs"/>
        </a:defRPr>
      </a:lvl4pPr>
      <a:lvl5pPr marL="1567464" algn="l" defTabSz="783732" rtl="0" eaLnBrk="1" latinLnBrk="0" hangingPunct="1">
        <a:defRPr sz="1500" kern="1200">
          <a:solidFill>
            <a:schemeClr val="tx1"/>
          </a:solidFill>
          <a:latin typeface="+mn-lt"/>
          <a:ea typeface="+mn-ea"/>
          <a:cs typeface="+mn-cs"/>
        </a:defRPr>
      </a:lvl5pPr>
      <a:lvl6pPr marL="1959331" algn="l" defTabSz="783732" rtl="0" eaLnBrk="1" latinLnBrk="0" hangingPunct="1">
        <a:defRPr sz="1500" kern="1200">
          <a:solidFill>
            <a:schemeClr val="tx1"/>
          </a:solidFill>
          <a:latin typeface="+mn-lt"/>
          <a:ea typeface="+mn-ea"/>
          <a:cs typeface="+mn-cs"/>
        </a:defRPr>
      </a:lvl6pPr>
      <a:lvl7pPr marL="2351197" algn="l" defTabSz="783732" rtl="0" eaLnBrk="1" latinLnBrk="0" hangingPunct="1">
        <a:defRPr sz="1500" kern="1200">
          <a:solidFill>
            <a:schemeClr val="tx1"/>
          </a:solidFill>
          <a:latin typeface="+mn-lt"/>
          <a:ea typeface="+mn-ea"/>
          <a:cs typeface="+mn-cs"/>
        </a:defRPr>
      </a:lvl7pPr>
      <a:lvl8pPr marL="2743063" algn="l" defTabSz="783732" rtl="0" eaLnBrk="1" latinLnBrk="0" hangingPunct="1">
        <a:defRPr sz="1500" kern="1200">
          <a:solidFill>
            <a:schemeClr val="tx1"/>
          </a:solidFill>
          <a:latin typeface="+mn-lt"/>
          <a:ea typeface="+mn-ea"/>
          <a:cs typeface="+mn-cs"/>
        </a:defRPr>
      </a:lvl8pPr>
      <a:lvl9pPr marL="3134929" algn="l" defTabSz="783732"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image" Target="../media/image1.jpg"/><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hyperlink" Target="https://unsplash.com/s/photos/transformers?utm_source=unsplash&amp;utm_medium=referral&amp;utm_content=creditCopyText" TargetMode="External"/><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hyperlink" Target="https://unsplash.com/@etaplus?utm_source=unsplash&amp;utm_medium=referral&amp;utm_content=creditCopyText" TargetMode="External"/><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56E10207-D25E-42C1-9777-19E053A0AB83}"/>
              </a:ext>
            </a:extLst>
          </p:cNvPr>
          <p:cNvSpPr txBox="1"/>
          <p:nvPr/>
        </p:nvSpPr>
        <p:spPr>
          <a:xfrm>
            <a:off x="283936" y="16314103"/>
            <a:ext cx="11185825" cy="12772727"/>
          </a:xfrm>
          <a:prstGeom prst="rect">
            <a:avLst/>
          </a:prstGeom>
          <a:noFill/>
          <a:ln>
            <a:solidFill>
              <a:schemeClr val="tx1"/>
            </a:solidFill>
          </a:ln>
        </p:spPr>
        <p:txBody>
          <a:bodyPr wrap="square" rtlCol="0">
            <a:spAutoFit/>
          </a:bodyPr>
          <a:lstStyle/>
          <a:p>
            <a:r>
              <a:rPr lang="en-US" sz="4000" u="sng" dirty="0"/>
              <a:t>Background</a:t>
            </a:r>
          </a:p>
          <a:p>
            <a:r>
              <a:rPr lang="en-US" sz="2800" dirty="0"/>
              <a:t>All electronics depend</a:t>
            </a:r>
          </a:p>
          <a:p>
            <a:r>
              <a:rPr lang="en-US" sz="2800" dirty="0"/>
              <a:t>on transformers, </a:t>
            </a:r>
          </a:p>
          <a:p>
            <a:r>
              <a:rPr lang="en-US" sz="2800" dirty="0"/>
              <a:t>whether tiny </a:t>
            </a:r>
          </a:p>
          <a:p>
            <a:r>
              <a:rPr lang="en-US" sz="2800" dirty="0"/>
              <a:t>ones embedded in </a:t>
            </a:r>
          </a:p>
          <a:p>
            <a:r>
              <a:rPr lang="en-US" sz="2800" dirty="0"/>
              <a:t>devices or the walls of </a:t>
            </a:r>
          </a:p>
          <a:p>
            <a:r>
              <a:rPr lang="en-US" sz="2800" dirty="0"/>
              <a:t>a house, or larger ones </a:t>
            </a:r>
          </a:p>
          <a:p>
            <a:r>
              <a:rPr lang="en-US" sz="2800" dirty="0"/>
              <a:t>as seen at power </a:t>
            </a:r>
          </a:p>
          <a:p>
            <a:r>
              <a:rPr lang="en-US" sz="2800" dirty="0"/>
              <a:t>plants. Over long </a:t>
            </a:r>
          </a:p>
          <a:p>
            <a:r>
              <a:rPr lang="en-US" sz="2800" dirty="0"/>
              <a:t>distances, electricity </a:t>
            </a:r>
          </a:p>
          <a:p>
            <a:r>
              <a:rPr lang="en-US" sz="2800" dirty="0"/>
              <a:t>travels best at higher </a:t>
            </a:r>
          </a:p>
          <a:p>
            <a:r>
              <a:rPr lang="en-US" sz="2800" dirty="0"/>
              <a:t>voltages down thin </a:t>
            </a:r>
          </a:p>
          <a:p>
            <a:r>
              <a:rPr lang="en-US" sz="2800" dirty="0"/>
              <a:t>wires, but that high </a:t>
            </a:r>
          </a:p>
          <a:p>
            <a:r>
              <a:rPr lang="en-US" sz="2800" dirty="0"/>
              <a:t>voltage is too much for our day-to-day use. Transformers reduce that voltage to usable levels when it reaches its destination.</a:t>
            </a:r>
            <a:r>
              <a:rPr lang="en-US" sz="2800" baseline="30000" dirty="0"/>
              <a:t>1 </a:t>
            </a:r>
            <a:r>
              <a:rPr lang="en-US" sz="2800" dirty="0"/>
              <a:t>Multiple reductions are often required to reach a safe voltage.</a:t>
            </a:r>
          </a:p>
          <a:p>
            <a:endParaRPr lang="en-US" sz="2800" dirty="0"/>
          </a:p>
          <a:p>
            <a:r>
              <a:rPr lang="en-US" sz="2800" dirty="0"/>
              <a:t>In a coronal mass ejection, magnetic forces fling large amounts of plasma from the sun’s corona into space.</a:t>
            </a:r>
            <a:r>
              <a:rPr lang="en-US" sz="2800" baseline="30000" dirty="0"/>
              <a:t>2</a:t>
            </a:r>
            <a:r>
              <a:rPr lang="en-US" sz="2800" dirty="0"/>
              <a:t> If the eruption is directed towards Earth, it is called an interplanetary coronal mass ejection (ICME), and may cause damage and technological malfunctions. The particles streaming from the sun hit Earth’s magnetic field and cause it to shake, which generates massive electrical currents in the atmosphere and at ground level. When these currents interact with transformers, electrical overload can occur, causing large-scale blackouts. Compounding the problem, transformers damaged by solar wind cannot be repaired. Replacements may take over a year to be manufactured and installed.</a:t>
            </a:r>
            <a:r>
              <a:rPr lang="en-US" sz="2800" baseline="30000" dirty="0"/>
              <a:t>3</a:t>
            </a:r>
            <a:r>
              <a:rPr lang="en-US" sz="2800" dirty="0"/>
              <a:t> And most transformers have no protection against solar storms.</a:t>
            </a:r>
          </a:p>
        </p:txBody>
      </p:sp>
      <p:sp>
        <p:nvSpPr>
          <p:cNvPr id="2048" name="TextBox 2047">
            <a:extLst>
              <a:ext uri="{FF2B5EF4-FFF2-40B4-BE49-F238E27FC236}">
                <a16:creationId xmlns:a16="http://schemas.microsoft.com/office/drawing/2014/main" id="{C27D13AD-1760-47B6-A6EF-20E4337C433C}"/>
              </a:ext>
            </a:extLst>
          </p:cNvPr>
          <p:cNvSpPr txBox="1"/>
          <p:nvPr/>
        </p:nvSpPr>
        <p:spPr>
          <a:xfrm>
            <a:off x="393421" y="9903563"/>
            <a:ext cx="5342359" cy="6309420"/>
          </a:xfrm>
          <a:prstGeom prst="rect">
            <a:avLst/>
          </a:prstGeom>
          <a:noFill/>
          <a:ln>
            <a:noFill/>
          </a:ln>
        </p:spPr>
        <p:txBody>
          <a:bodyPr wrap="square" rtlCol="0">
            <a:spAutoFit/>
          </a:bodyPr>
          <a:lstStyle/>
          <a:p>
            <a:r>
              <a:rPr lang="en-US" sz="4000" u="sng" dirty="0"/>
              <a:t>Data</a:t>
            </a:r>
          </a:p>
          <a:p>
            <a:r>
              <a:rPr lang="en-US" sz="2800" dirty="0"/>
              <a:t>The ICME dates and solar wind data used in this analysis were obtained from </a:t>
            </a:r>
            <a:r>
              <a:rPr lang="en-US" sz="2800" dirty="0" err="1"/>
              <a:t>CalTech</a:t>
            </a:r>
            <a:r>
              <a:rPr lang="en-US" sz="2800" dirty="0"/>
              <a:t> and NASA’s open databases. </a:t>
            </a:r>
          </a:p>
          <a:p>
            <a:endParaRPr lang="en-US" sz="2800" dirty="0"/>
          </a:p>
          <a:p>
            <a:r>
              <a:rPr lang="en-US" sz="2800" dirty="0"/>
              <a:t>Of the 33 ICMEs in this time period (2016-2020), these 12 were chosen due to the availability of data and lack of prior disturbances in Earth’s magnetic field, which could obscure whether these effects truly resulted from the ICME.</a:t>
            </a:r>
          </a:p>
        </p:txBody>
      </p:sp>
      <p:sp>
        <p:nvSpPr>
          <p:cNvPr id="19" name="TextBox 18">
            <a:extLst>
              <a:ext uri="{FF2B5EF4-FFF2-40B4-BE49-F238E27FC236}">
                <a16:creationId xmlns:a16="http://schemas.microsoft.com/office/drawing/2014/main" id="{D1F327F1-4BAA-7441-AAD9-4D4844981FAF}"/>
              </a:ext>
            </a:extLst>
          </p:cNvPr>
          <p:cNvSpPr txBox="1"/>
          <p:nvPr/>
        </p:nvSpPr>
        <p:spPr>
          <a:xfrm>
            <a:off x="283937" y="3551011"/>
            <a:ext cx="11230471" cy="6309420"/>
          </a:xfrm>
          <a:prstGeom prst="rect">
            <a:avLst/>
          </a:prstGeom>
          <a:noFill/>
          <a:ln>
            <a:solidFill>
              <a:schemeClr val="tx1"/>
            </a:solidFill>
          </a:ln>
        </p:spPr>
        <p:txBody>
          <a:bodyPr wrap="square" rtlCol="0">
            <a:spAutoFit/>
          </a:bodyPr>
          <a:lstStyle/>
          <a:p>
            <a:r>
              <a:rPr lang="en-US" sz="4000" u="sng" dirty="0"/>
              <a:t>Abstract</a:t>
            </a:r>
          </a:p>
          <a:p>
            <a:r>
              <a:rPr lang="en-US" sz="2800" dirty="0">
                <a:effectLst/>
                <a:latin typeface="Cambria" panose="02040503050406030204" pitchFamily="18" charset="0"/>
                <a:ea typeface="Calibri" panose="020F0502020204030204" pitchFamily="34" charset="0"/>
                <a:cs typeface="Times New Roman" panose="02020603050405020304" pitchFamily="18" charset="0"/>
              </a:rPr>
              <a:t>Electrical technology’s heavy reliance on transformers has increased the importance of research into the causes of geomagnetic storms. The damage inflicted on transformers may result in mass blackouts. In particular, we considered storms triggered by interplanetary coronal mass ejections (ICMEs), where the sun flings plasma towards Earth. Recent data from NASA’s Coordinated Data Analysis Web showed that storm intensity during an ICME is affected by solar wind characteristics, including speed, density, plasma beta, and magnetic field components. This research looks at data collected near solar minimum in cycle 24, because it is easier to identify the direct results of the ICME when there are fewer disturbances. If we can begin to isolate the characteristics which cause the largest storms, we can predict when they will happen, so that power companies can take measures to mitigate damage. </a:t>
            </a:r>
          </a:p>
        </p:txBody>
      </p:sp>
      <p:sp>
        <p:nvSpPr>
          <p:cNvPr id="12" name="TextBox 11">
            <a:extLst>
              <a:ext uri="{FF2B5EF4-FFF2-40B4-BE49-F238E27FC236}">
                <a16:creationId xmlns:a16="http://schemas.microsoft.com/office/drawing/2014/main" id="{4E49A114-1F55-4EA6-A8D6-E62A30C32A7F}"/>
              </a:ext>
            </a:extLst>
          </p:cNvPr>
          <p:cNvSpPr txBox="1"/>
          <p:nvPr/>
        </p:nvSpPr>
        <p:spPr>
          <a:xfrm>
            <a:off x="11768474" y="22138005"/>
            <a:ext cx="24388425" cy="5447645"/>
          </a:xfrm>
          <a:prstGeom prst="rect">
            <a:avLst/>
          </a:prstGeom>
          <a:noFill/>
          <a:ln>
            <a:solidFill>
              <a:schemeClr val="tx1"/>
            </a:solidFill>
          </a:ln>
        </p:spPr>
        <p:txBody>
          <a:bodyPr wrap="square" rtlCol="0">
            <a:spAutoFit/>
          </a:bodyPr>
          <a:lstStyle/>
          <a:p>
            <a:r>
              <a:rPr lang="en-US" sz="4000" u="sng" dirty="0"/>
              <a:t>Analysis</a:t>
            </a:r>
          </a:p>
          <a:p>
            <a:r>
              <a:rPr lang="en-US" sz="2800" dirty="0"/>
              <a:t>We sought to identify conditions during an ICME that lead to stronger storms, and thus greater potential impact on transformers. The graphs above show changes in the </a:t>
            </a:r>
            <a:r>
              <a:rPr lang="en-US" sz="2800" dirty="0" err="1"/>
              <a:t>symH</a:t>
            </a:r>
            <a:r>
              <a:rPr lang="en-US" sz="2800" dirty="0"/>
              <a:t> index, which measures disturbances in Earth’s magnetic field. The strongest storms seem to be associated with the largest downward disturbances in the magnetic field (pink). These storms also display a high magnetic pressure (blue), and the densest particle streams (orange). </a:t>
            </a:r>
            <a:r>
              <a:rPr lang="en-US" sz="2800" dirty="0" err="1"/>
              <a:t>Flowspeed</a:t>
            </a:r>
            <a:r>
              <a:rPr lang="en-US" sz="2800" dirty="0"/>
              <a:t> is nearly always in the “slow wind” range, below 500 km/s (green). All three of these conditions seem to be necessary for maximum effect. Interestingly, in the September 2017 storm, magnetic pressure briefly dominated, but then </a:t>
            </a:r>
            <a:r>
              <a:rPr lang="en-US" sz="2800" dirty="0" err="1"/>
              <a:t>flowspeed</a:t>
            </a:r>
            <a:r>
              <a:rPr lang="en-US" sz="2800" dirty="0"/>
              <a:t> spiked, which seems to have delayed the downward disturbance in the magnetic field. Only when </a:t>
            </a:r>
            <a:r>
              <a:rPr lang="en-US" sz="2800" dirty="0" err="1"/>
              <a:t>flowspeed</a:t>
            </a:r>
            <a:r>
              <a:rPr lang="en-US" sz="2800" dirty="0"/>
              <a:t> briefly fell below 500 km/s again did the impact occur. </a:t>
            </a:r>
          </a:p>
          <a:p>
            <a:endParaRPr lang="en-US" sz="2800" dirty="0"/>
          </a:p>
          <a:p>
            <a:r>
              <a:rPr lang="en-US" sz="2800" dirty="0"/>
              <a:t>The scope of this project was necessarily limited by time constraints. Further research is needed to determine whether this cluster of conditions is unique to ICMEs, or if other disturbances may cause similar conditions and the same effect. </a:t>
            </a:r>
            <a:r>
              <a:rPr lang="en-US" sz="2800" dirty="0" err="1"/>
              <a:t>CalTech</a:t>
            </a:r>
            <a:r>
              <a:rPr lang="en-US" sz="2800" dirty="0"/>
              <a:t> has recorded ICMEs as far back as 1996, so analyzing the entire available data range may strengthen or change these conclusions. Studying impacts on transformers in various parts of the globe during ICMEs could also tell us which areas are most vulnerable to the resulting currents, and thus where to focus preventive measures.</a:t>
            </a:r>
          </a:p>
        </p:txBody>
      </p:sp>
      <p:pic>
        <p:nvPicPr>
          <p:cNvPr id="8" name="Picture 7">
            <a:extLst>
              <a:ext uri="{FF2B5EF4-FFF2-40B4-BE49-F238E27FC236}">
                <a16:creationId xmlns:a16="http://schemas.microsoft.com/office/drawing/2014/main" id="{676450FF-7E9A-442E-B620-C9553797D8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1981" y="16702650"/>
            <a:ext cx="6962154" cy="5217959"/>
          </a:xfrm>
          <a:prstGeom prst="rect">
            <a:avLst/>
          </a:prstGeom>
        </p:spPr>
      </p:pic>
      <p:grpSp>
        <p:nvGrpSpPr>
          <p:cNvPr id="4" name="Group 3">
            <a:extLst>
              <a:ext uri="{FF2B5EF4-FFF2-40B4-BE49-F238E27FC236}">
                <a16:creationId xmlns:a16="http://schemas.microsoft.com/office/drawing/2014/main" id="{090DF515-51BE-B349-AD17-BA97AF6CC83B}"/>
              </a:ext>
            </a:extLst>
          </p:cNvPr>
          <p:cNvGrpSpPr/>
          <p:nvPr/>
        </p:nvGrpSpPr>
        <p:grpSpPr>
          <a:xfrm>
            <a:off x="5835162" y="4009530"/>
            <a:ext cx="30327600" cy="17959050"/>
            <a:chOff x="5943600" y="5205750"/>
            <a:chExt cx="30327600" cy="17959050"/>
          </a:xfrm>
        </p:grpSpPr>
        <p:sp>
          <p:nvSpPr>
            <p:cNvPr id="36" name="Rectangle 35">
              <a:extLst>
                <a:ext uri="{FF2B5EF4-FFF2-40B4-BE49-F238E27FC236}">
                  <a16:creationId xmlns:a16="http://schemas.microsoft.com/office/drawing/2014/main" id="{CDA01E62-9E10-C74D-A05F-CC2FEF0138B3}"/>
                </a:ext>
              </a:extLst>
            </p:cNvPr>
            <p:cNvSpPr/>
            <p:nvPr/>
          </p:nvSpPr>
          <p:spPr bwMode="auto">
            <a:xfrm>
              <a:off x="5943600" y="11263879"/>
              <a:ext cx="30175200" cy="598186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37" name="Rectangle 36">
              <a:extLst>
                <a:ext uri="{FF2B5EF4-FFF2-40B4-BE49-F238E27FC236}">
                  <a16:creationId xmlns:a16="http://schemas.microsoft.com/office/drawing/2014/main" id="{0F1C79CB-71FC-FE4A-A486-5DD908A25492}"/>
                </a:ext>
              </a:extLst>
            </p:cNvPr>
            <p:cNvSpPr/>
            <p:nvPr/>
          </p:nvSpPr>
          <p:spPr bwMode="auto">
            <a:xfrm>
              <a:off x="11876913" y="17182934"/>
              <a:ext cx="24241887" cy="598186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38" name="Rectangle 37">
              <a:extLst>
                <a:ext uri="{FF2B5EF4-FFF2-40B4-BE49-F238E27FC236}">
                  <a16:creationId xmlns:a16="http://schemas.microsoft.com/office/drawing/2014/main" id="{3D7F05BF-9F16-8341-843D-228BE9DABF8A}"/>
                </a:ext>
              </a:extLst>
            </p:cNvPr>
            <p:cNvSpPr/>
            <p:nvPr/>
          </p:nvSpPr>
          <p:spPr bwMode="auto">
            <a:xfrm>
              <a:off x="30489882" y="11277206"/>
              <a:ext cx="5781318" cy="1188759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39" name="Rectangle 38">
              <a:extLst>
                <a:ext uri="{FF2B5EF4-FFF2-40B4-BE49-F238E27FC236}">
                  <a16:creationId xmlns:a16="http://schemas.microsoft.com/office/drawing/2014/main" id="{F3C581CA-DA8B-0142-98CC-C9E495B141AA}"/>
                </a:ext>
              </a:extLst>
            </p:cNvPr>
            <p:cNvSpPr/>
            <p:nvPr/>
          </p:nvSpPr>
          <p:spPr bwMode="auto">
            <a:xfrm>
              <a:off x="11847307" y="5205750"/>
              <a:ext cx="5781318" cy="17911079"/>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2" name="Rectangle 1">
              <a:extLst>
                <a:ext uri="{FF2B5EF4-FFF2-40B4-BE49-F238E27FC236}">
                  <a16:creationId xmlns:a16="http://schemas.microsoft.com/office/drawing/2014/main" id="{354C6ED1-DFED-2E42-ADAC-39B0E5923361}"/>
                </a:ext>
              </a:extLst>
            </p:cNvPr>
            <p:cNvSpPr/>
            <p:nvPr/>
          </p:nvSpPr>
          <p:spPr bwMode="auto">
            <a:xfrm>
              <a:off x="12218145" y="5243281"/>
              <a:ext cx="18271737" cy="5981866"/>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grpSp>
      <p:sp>
        <p:nvSpPr>
          <p:cNvPr id="2049" name="Rectangle 6">
            <a:extLst>
              <a:ext uri="{FF2B5EF4-FFF2-40B4-BE49-F238E27FC236}">
                <a16:creationId xmlns:a16="http://schemas.microsoft.com/office/drawing/2014/main" id="{6C05EF5D-DCCC-8B43-9D5A-BD66A6CC0413}"/>
              </a:ext>
            </a:extLst>
          </p:cNvPr>
          <p:cNvSpPr>
            <a:spLocks noChangeArrowheads="1"/>
          </p:cNvSpPr>
          <p:nvPr/>
        </p:nvSpPr>
        <p:spPr bwMode="auto">
          <a:xfrm>
            <a:off x="277191" y="398123"/>
            <a:ext cx="35844480" cy="3022600"/>
          </a:xfrm>
          <a:prstGeom prst="rect">
            <a:avLst/>
          </a:prstGeom>
          <a:noFill/>
          <a:ln w="9525">
            <a:solidFill>
              <a:schemeClr val="tx1"/>
            </a:solidFill>
            <a:miter lim="800000"/>
            <a:headEnd/>
            <a:tailEnd/>
          </a:ln>
        </p:spPr>
        <p:txBody>
          <a:bodyPr wrap="none" lIns="78373" tIns="39187" rIns="78373" bIns="39187" anchor="ctr"/>
          <a:lstStyle>
            <a:lvl1pPr>
              <a:defRPr sz="2100">
                <a:solidFill>
                  <a:schemeClr val="tx1"/>
                </a:solidFill>
                <a:latin typeface="Arial" panose="020B0604020202020204" pitchFamily="34" charset="0"/>
                <a:ea typeface="ヒラギノ角ゴ Pro W3" panose="020B0300000000000000" pitchFamily="34" charset="-128"/>
              </a:defRPr>
            </a:lvl1pPr>
            <a:lvl2pPr marL="742950" indent="-285750">
              <a:defRPr sz="2100">
                <a:solidFill>
                  <a:schemeClr val="tx1"/>
                </a:solidFill>
                <a:latin typeface="Arial" panose="020B0604020202020204" pitchFamily="34" charset="0"/>
                <a:ea typeface="ヒラギノ角ゴ Pro W3" panose="020B0300000000000000" pitchFamily="34" charset="-128"/>
              </a:defRPr>
            </a:lvl2pPr>
            <a:lvl3pPr marL="1143000" indent="-228600">
              <a:defRPr sz="2100">
                <a:solidFill>
                  <a:schemeClr val="tx1"/>
                </a:solidFill>
                <a:latin typeface="Arial" panose="020B0604020202020204" pitchFamily="34" charset="0"/>
                <a:ea typeface="ヒラギノ角ゴ Pro W3" panose="020B0300000000000000" pitchFamily="34" charset="-128"/>
              </a:defRPr>
            </a:lvl3pPr>
            <a:lvl4pPr marL="1600200" indent="-228600">
              <a:defRPr sz="2100">
                <a:solidFill>
                  <a:schemeClr val="tx1"/>
                </a:solidFill>
                <a:latin typeface="Arial" panose="020B0604020202020204" pitchFamily="34" charset="0"/>
                <a:ea typeface="ヒラギノ角ゴ Pro W3" panose="020B0300000000000000" pitchFamily="34" charset="-128"/>
              </a:defRPr>
            </a:lvl4pPr>
            <a:lvl5pPr marL="2057400" indent="-228600">
              <a:defRPr sz="2100">
                <a:solidFill>
                  <a:schemeClr val="tx1"/>
                </a:solidFill>
                <a:latin typeface="Arial" panose="020B0604020202020204" pitchFamily="34" charset="0"/>
                <a:ea typeface="ヒラギノ角ゴ Pro W3" panose="020B0300000000000000" pitchFamily="34" charset="-128"/>
              </a:defRPr>
            </a:lvl5pPr>
            <a:lvl6pPr marL="2514600" indent="-228600"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6pPr>
            <a:lvl7pPr marL="2971800" indent="-228600"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7pPr>
            <a:lvl8pPr marL="3429000" indent="-228600"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8pPr>
            <a:lvl9pPr marL="3886200" indent="-228600"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9pPr>
          </a:lstStyle>
          <a:p>
            <a:endParaRPr lang="en-US" altLang="en-US"/>
          </a:p>
        </p:txBody>
      </p:sp>
      <p:sp>
        <p:nvSpPr>
          <p:cNvPr id="2050" name="Text Box 5">
            <a:extLst>
              <a:ext uri="{FF2B5EF4-FFF2-40B4-BE49-F238E27FC236}">
                <a16:creationId xmlns:a16="http://schemas.microsoft.com/office/drawing/2014/main" id="{92285C2C-D951-1C45-AAEC-370F0B7716B1}"/>
              </a:ext>
            </a:extLst>
          </p:cNvPr>
          <p:cNvSpPr txBox="1">
            <a:spLocks noChangeArrowheads="1"/>
          </p:cNvSpPr>
          <p:nvPr/>
        </p:nvSpPr>
        <p:spPr bwMode="auto">
          <a:xfrm>
            <a:off x="7010120" y="928688"/>
            <a:ext cx="23698480" cy="1298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173" tIns="33587" rIns="67173" bIns="33587">
            <a:spAutoFit/>
          </a:bodyPr>
          <a:lstStyle>
            <a:lvl1pPr defTabSz="671513">
              <a:defRPr sz="2100">
                <a:solidFill>
                  <a:schemeClr val="tx1"/>
                </a:solidFill>
                <a:latin typeface="Arial" panose="020B0604020202020204" pitchFamily="34" charset="0"/>
                <a:ea typeface="ヒラギノ角ゴ Pro W3" panose="020B0300000000000000" pitchFamily="34" charset="-128"/>
              </a:defRPr>
            </a:lvl1pPr>
            <a:lvl2pPr marL="742950" indent="-285750" defTabSz="671513">
              <a:defRPr sz="2100">
                <a:solidFill>
                  <a:schemeClr val="tx1"/>
                </a:solidFill>
                <a:latin typeface="Arial" panose="020B0604020202020204" pitchFamily="34" charset="0"/>
                <a:ea typeface="ヒラギノ角ゴ Pro W3" panose="020B0300000000000000" pitchFamily="34" charset="-128"/>
              </a:defRPr>
            </a:lvl2pPr>
            <a:lvl3pPr marL="1143000" indent="-228600" defTabSz="671513">
              <a:defRPr sz="2100">
                <a:solidFill>
                  <a:schemeClr val="tx1"/>
                </a:solidFill>
                <a:latin typeface="Arial" panose="020B0604020202020204" pitchFamily="34" charset="0"/>
                <a:ea typeface="ヒラギノ角ゴ Pro W3" panose="020B0300000000000000" pitchFamily="34" charset="-128"/>
              </a:defRPr>
            </a:lvl3pPr>
            <a:lvl4pPr marL="1600200" indent="-228600" defTabSz="671513">
              <a:defRPr sz="2100">
                <a:solidFill>
                  <a:schemeClr val="tx1"/>
                </a:solidFill>
                <a:latin typeface="Arial" panose="020B0604020202020204" pitchFamily="34" charset="0"/>
                <a:ea typeface="ヒラギノ角ゴ Pro W3" panose="020B0300000000000000" pitchFamily="34" charset="-128"/>
              </a:defRPr>
            </a:lvl4pPr>
            <a:lvl5pPr marL="2057400" indent="-228600" defTabSz="671513">
              <a:defRPr sz="2100">
                <a:solidFill>
                  <a:schemeClr val="tx1"/>
                </a:solidFill>
                <a:latin typeface="Arial" panose="020B0604020202020204" pitchFamily="34" charset="0"/>
                <a:ea typeface="ヒラギノ角ゴ Pro W3" panose="020B0300000000000000" pitchFamily="34" charset="-128"/>
              </a:defRPr>
            </a:lvl5pPr>
            <a:lvl6pPr marL="25146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6pPr>
            <a:lvl7pPr marL="29718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7pPr>
            <a:lvl8pPr marL="34290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8pPr>
            <a:lvl9pPr marL="38862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9pPr>
          </a:lstStyle>
          <a:p>
            <a:pPr algn="ctr">
              <a:spcBef>
                <a:spcPct val="50000"/>
              </a:spcBef>
            </a:pPr>
            <a:r>
              <a:rPr lang="en-US" altLang="en-US" sz="8000" b="1" dirty="0"/>
              <a:t>Is the Sun </a:t>
            </a:r>
            <a:r>
              <a:rPr lang="en-US" altLang="en-US" sz="8000" b="1"/>
              <a:t>Knocking Out </a:t>
            </a:r>
            <a:r>
              <a:rPr lang="en-US" altLang="en-US" sz="8000" b="1" dirty="0"/>
              <a:t>Your Electricity?</a:t>
            </a:r>
            <a:endParaRPr lang="en-US" altLang="en-US" sz="8000" dirty="0"/>
          </a:p>
        </p:txBody>
      </p:sp>
      <p:sp>
        <p:nvSpPr>
          <p:cNvPr id="2051" name="Text Box 11">
            <a:extLst>
              <a:ext uri="{FF2B5EF4-FFF2-40B4-BE49-F238E27FC236}">
                <a16:creationId xmlns:a16="http://schemas.microsoft.com/office/drawing/2014/main" id="{2C22DD99-00CF-2047-BD76-2F0BD3E7FA43}"/>
              </a:ext>
            </a:extLst>
          </p:cNvPr>
          <p:cNvSpPr txBox="1">
            <a:spLocks noChangeArrowheads="1"/>
          </p:cNvSpPr>
          <p:nvPr/>
        </p:nvSpPr>
        <p:spPr bwMode="auto">
          <a:xfrm>
            <a:off x="8655050" y="2327304"/>
            <a:ext cx="19265900" cy="74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173" tIns="33587" rIns="67173" bIns="33587">
            <a:spAutoFit/>
          </a:bodyPr>
          <a:lstStyle>
            <a:lvl1pPr defTabSz="671513">
              <a:defRPr sz="2100">
                <a:solidFill>
                  <a:schemeClr val="tx1"/>
                </a:solidFill>
                <a:latin typeface="Arial" panose="020B0604020202020204" pitchFamily="34" charset="0"/>
                <a:ea typeface="ヒラギノ角ゴ Pro W3" panose="020B0300000000000000" pitchFamily="34" charset="-128"/>
              </a:defRPr>
            </a:lvl1pPr>
            <a:lvl2pPr marL="742950" indent="-285750" defTabSz="671513">
              <a:defRPr sz="2100">
                <a:solidFill>
                  <a:schemeClr val="tx1"/>
                </a:solidFill>
                <a:latin typeface="Arial" panose="020B0604020202020204" pitchFamily="34" charset="0"/>
                <a:ea typeface="ヒラギノ角ゴ Pro W3" panose="020B0300000000000000" pitchFamily="34" charset="-128"/>
              </a:defRPr>
            </a:lvl2pPr>
            <a:lvl3pPr marL="1143000" indent="-228600" defTabSz="671513">
              <a:defRPr sz="2100">
                <a:solidFill>
                  <a:schemeClr val="tx1"/>
                </a:solidFill>
                <a:latin typeface="Arial" panose="020B0604020202020204" pitchFamily="34" charset="0"/>
                <a:ea typeface="ヒラギノ角ゴ Pro W3" panose="020B0300000000000000" pitchFamily="34" charset="-128"/>
              </a:defRPr>
            </a:lvl3pPr>
            <a:lvl4pPr marL="1600200" indent="-228600" defTabSz="671513">
              <a:defRPr sz="2100">
                <a:solidFill>
                  <a:schemeClr val="tx1"/>
                </a:solidFill>
                <a:latin typeface="Arial" panose="020B0604020202020204" pitchFamily="34" charset="0"/>
                <a:ea typeface="ヒラギノ角ゴ Pro W3" panose="020B0300000000000000" pitchFamily="34" charset="-128"/>
              </a:defRPr>
            </a:lvl4pPr>
            <a:lvl5pPr marL="2057400" indent="-228600" defTabSz="671513">
              <a:defRPr sz="2100">
                <a:solidFill>
                  <a:schemeClr val="tx1"/>
                </a:solidFill>
                <a:latin typeface="Arial" panose="020B0604020202020204" pitchFamily="34" charset="0"/>
                <a:ea typeface="ヒラギノ角ゴ Pro W3" panose="020B0300000000000000" pitchFamily="34" charset="-128"/>
              </a:defRPr>
            </a:lvl5pPr>
            <a:lvl6pPr marL="25146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6pPr>
            <a:lvl7pPr marL="29718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7pPr>
            <a:lvl8pPr marL="34290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8pPr>
            <a:lvl9pPr marL="3886200" indent="-228600" defTabSz="671513" eaLnBrk="0" fontAlgn="base" hangingPunct="0">
              <a:spcBef>
                <a:spcPct val="0"/>
              </a:spcBef>
              <a:spcAft>
                <a:spcPct val="0"/>
              </a:spcAft>
              <a:defRPr sz="2100">
                <a:solidFill>
                  <a:schemeClr val="tx1"/>
                </a:solidFill>
                <a:latin typeface="Arial" panose="020B0604020202020204" pitchFamily="34" charset="0"/>
                <a:ea typeface="ヒラギノ角ゴ Pro W3" panose="020B0300000000000000" pitchFamily="34" charset="-128"/>
              </a:defRPr>
            </a:lvl9pPr>
          </a:lstStyle>
          <a:p>
            <a:pPr algn="ctr">
              <a:spcBef>
                <a:spcPct val="50000"/>
              </a:spcBef>
            </a:pPr>
            <a:r>
              <a:rPr lang="en-US" altLang="en-US" sz="4400" b="1" dirty="0"/>
              <a:t>Grace Cappella &amp; Sarah McGregor</a:t>
            </a:r>
            <a:endParaRPr lang="en-US" altLang="en-US" sz="7000" dirty="0"/>
          </a:p>
        </p:txBody>
      </p:sp>
      <p:pic>
        <p:nvPicPr>
          <p:cNvPr id="2064" name="Picture 4">
            <a:extLst>
              <a:ext uri="{FF2B5EF4-FFF2-40B4-BE49-F238E27FC236}">
                <a16:creationId xmlns:a16="http://schemas.microsoft.com/office/drawing/2014/main" id="{3B1598CD-6AD5-4347-AA1B-17D12E0AAB5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228130"/>
            <a:ext cx="4038600" cy="17563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2" name="TextBox 2051">
            <a:extLst>
              <a:ext uri="{FF2B5EF4-FFF2-40B4-BE49-F238E27FC236}">
                <a16:creationId xmlns:a16="http://schemas.microsoft.com/office/drawing/2014/main" id="{82CB7F5D-5689-4FB9-BE7A-37A818D481AB}"/>
              </a:ext>
            </a:extLst>
          </p:cNvPr>
          <p:cNvSpPr txBox="1"/>
          <p:nvPr/>
        </p:nvSpPr>
        <p:spPr>
          <a:xfrm>
            <a:off x="11798955" y="27847018"/>
            <a:ext cx="24565484" cy="1354217"/>
          </a:xfrm>
          <a:prstGeom prst="rect">
            <a:avLst/>
          </a:prstGeom>
          <a:noFill/>
          <a:ln>
            <a:noFill/>
          </a:ln>
        </p:spPr>
        <p:txBody>
          <a:bodyPr wrap="square" lIns="91440" numCol="3" spcCol="228600" rtlCol="0">
            <a:spAutoFit/>
          </a:bodyPr>
          <a:lstStyle/>
          <a:p>
            <a:r>
              <a:rPr lang="en-US" sz="1800" u="sng" dirty="0"/>
              <a:t>References</a:t>
            </a:r>
            <a:endParaRPr lang="en-US" sz="1600" dirty="0">
              <a:effectLst/>
              <a:latin typeface="+mj-lt"/>
              <a:ea typeface="Calibri" panose="020F0502020204030204" pitchFamily="34" charset="0"/>
              <a:cs typeface="Times New Roman" panose="02020603050405020304" pitchFamily="18" charset="0"/>
            </a:endParaRPr>
          </a:p>
          <a:p>
            <a:r>
              <a:rPr lang="en-US" sz="1600" dirty="0">
                <a:ea typeface="Calibri" panose="020F0502020204030204" pitchFamily="34" charset="0"/>
                <a:cs typeface="Arial" panose="020B0604020202020204" pitchFamily="34" charset="0"/>
              </a:rPr>
              <a:t>(1) </a:t>
            </a:r>
            <a:r>
              <a:rPr lang="en-US" sz="1600" dirty="0">
                <a:cs typeface="Arial" panose="020B0604020202020204" pitchFamily="34" charset="0"/>
              </a:rPr>
              <a:t>https://edisontechcenter.org/Transformers.html</a:t>
            </a:r>
            <a:r>
              <a:rPr lang="en-US" sz="1600" b="1" dirty="0">
                <a:cs typeface="Arial" panose="020B0604020202020204" pitchFamily="34" charset="0"/>
              </a:rPr>
              <a:t> </a:t>
            </a:r>
            <a:endParaRPr lang="en-US" sz="1600" dirty="0">
              <a:ea typeface="Calibri" panose="020F0502020204030204" pitchFamily="34" charset="0"/>
              <a:cs typeface="Arial" panose="020B0604020202020204" pitchFamily="34" charset="0"/>
            </a:endParaRPr>
          </a:p>
          <a:p>
            <a:r>
              <a:rPr lang="en-US" sz="1600" dirty="0">
                <a:ea typeface="Calibri" panose="020F0502020204030204" pitchFamily="34" charset="0"/>
                <a:cs typeface="Arial" panose="020B0604020202020204" pitchFamily="34" charset="0"/>
              </a:rPr>
              <a:t>(2) https://www.swpc.noaa.gov/phenomena/coronal-mass-ejections  </a:t>
            </a:r>
          </a:p>
          <a:p>
            <a:r>
              <a:rPr lang="en-US" sz="1600" dirty="0">
                <a:ea typeface="Calibri" panose="020F0502020204030204" pitchFamily="34" charset="0"/>
                <a:cs typeface="Arial" panose="020B0604020202020204" pitchFamily="34" charset="0"/>
              </a:rPr>
              <a:t>(3) https://science.nasa.gov/science-news/science-at-nasa/2010/26oct_solarshield </a:t>
            </a:r>
          </a:p>
          <a:p>
            <a:endParaRPr lang="en-US" sz="1600" dirty="0">
              <a:ea typeface="Calibri" panose="020F0502020204030204" pitchFamily="34" charset="0"/>
              <a:cs typeface="Arial" panose="020B0604020202020204" pitchFamily="34" charset="0"/>
            </a:endParaRPr>
          </a:p>
          <a:p>
            <a:r>
              <a:rPr lang="en-US" sz="1800" u="sng" dirty="0">
                <a:ea typeface="Calibri" panose="020F0502020204030204" pitchFamily="34" charset="0"/>
                <a:cs typeface="Arial" panose="020B0604020202020204" pitchFamily="34" charset="0"/>
              </a:rPr>
              <a:t>ICME &amp; Solar Wind Data Sources</a:t>
            </a:r>
            <a:endParaRPr lang="en-US" sz="1800" u="sng" dirty="0">
              <a:effectLst/>
              <a:ea typeface="Calibri" panose="020F0502020204030204" pitchFamily="34" charset="0"/>
              <a:cs typeface="Arial" panose="020B0604020202020204" pitchFamily="34" charset="0"/>
            </a:endParaRPr>
          </a:p>
          <a:p>
            <a:r>
              <a:rPr lang="en-US" sz="1600" dirty="0">
                <a:cs typeface="Arial" panose="020B0604020202020204" pitchFamily="34" charset="0"/>
              </a:rPr>
              <a:t>http://www.srl.caltech.edu/ACE/ASC/DATA/level3/icmetable2.htm</a:t>
            </a:r>
          </a:p>
          <a:p>
            <a:r>
              <a:rPr lang="en-US" sz="1600" dirty="0">
                <a:cs typeface="Arial" panose="020B0604020202020204" pitchFamily="34" charset="0"/>
              </a:rPr>
              <a:t>https://cdaweb.gsfc.nasa.gov/index.html/</a:t>
            </a:r>
          </a:p>
          <a:p>
            <a:endParaRPr lang="en-US" sz="1600" b="1" dirty="0">
              <a:cs typeface="Arial" panose="020B0604020202020204" pitchFamily="34" charset="0"/>
            </a:endParaRPr>
          </a:p>
          <a:p>
            <a:endParaRPr lang="en-US" sz="1600" b="1" dirty="0">
              <a:cs typeface="Arial" panose="020B0604020202020204" pitchFamily="34" charset="0"/>
            </a:endParaRPr>
          </a:p>
          <a:p>
            <a:r>
              <a:rPr lang="en-US" sz="1800" u="sng" dirty="0">
                <a:cs typeface="Arial" panose="020B0604020202020204" pitchFamily="34" charset="0"/>
              </a:rPr>
              <a:t>Photo References</a:t>
            </a:r>
          </a:p>
          <a:p>
            <a:r>
              <a:rPr lang="en-US" sz="1600" dirty="0">
                <a:cs typeface="Arial" panose="020B0604020202020204" pitchFamily="34" charset="0"/>
              </a:rPr>
              <a:t>Transformers: photo by </a:t>
            </a:r>
            <a:r>
              <a:rPr lang="en-US" sz="1600" dirty="0">
                <a:cs typeface="Arial" panose="020B0604020202020204" pitchFamily="34" charset="0"/>
                <a:hlinkClick r:id="rId4">
                  <a:extLst>
                    <a:ext uri="{A12FA001-AC4F-418D-AE19-62706E023703}">
                      <ahyp:hlinkClr xmlns:ahyp="http://schemas.microsoft.com/office/drawing/2018/hyperlinkcolor" val="tx"/>
                    </a:ext>
                  </a:extLst>
                </a:hlinkClick>
              </a:rPr>
              <a:t>ETA+</a:t>
            </a:r>
            <a:r>
              <a:rPr lang="en-US" sz="1600" dirty="0">
                <a:cs typeface="Arial" panose="020B0604020202020204" pitchFamily="34" charset="0"/>
              </a:rPr>
              <a:t> on </a:t>
            </a:r>
            <a:r>
              <a:rPr lang="en-US" sz="1600" dirty="0" err="1">
                <a:cs typeface="Arial" panose="020B0604020202020204" pitchFamily="34" charset="0"/>
                <a:hlinkClick r:id="rId5">
                  <a:extLst>
                    <a:ext uri="{A12FA001-AC4F-418D-AE19-62706E023703}">
                      <ahyp:hlinkClr xmlns:ahyp="http://schemas.microsoft.com/office/drawing/2018/hyperlinkcolor" val="tx"/>
                    </a:ext>
                  </a:extLst>
                </a:hlinkClick>
              </a:rPr>
              <a:t>Unsplash</a:t>
            </a:r>
            <a:endParaRPr lang="en-US" sz="1600" dirty="0">
              <a:cs typeface="Arial" panose="020B0604020202020204" pitchFamily="34" charset="0"/>
            </a:endParaRPr>
          </a:p>
        </p:txBody>
      </p:sp>
      <p:pic>
        <p:nvPicPr>
          <p:cNvPr id="5" name="Picture 4">
            <a:extLst>
              <a:ext uri="{FF2B5EF4-FFF2-40B4-BE49-F238E27FC236}">
                <a16:creationId xmlns:a16="http://schemas.microsoft.com/office/drawing/2014/main" id="{939DC65F-527E-4D92-A385-AA98094F78A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040087" y="4095977"/>
            <a:ext cx="6069856" cy="6009157"/>
          </a:xfrm>
          <a:prstGeom prst="rect">
            <a:avLst/>
          </a:prstGeom>
        </p:spPr>
      </p:pic>
      <p:pic>
        <p:nvPicPr>
          <p:cNvPr id="9" name="Picture 8">
            <a:extLst>
              <a:ext uri="{FF2B5EF4-FFF2-40B4-BE49-F238E27FC236}">
                <a16:creationId xmlns:a16="http://schemas.microsoft.com/office/drawing/2014/main" id="{49CAE57B-34C1-469A-AC16-2D4275F8AB9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163776" y="4049520"/>
            <a:ext cx="6069854" cy="6009157"/>
          </a:xfrm>
          <a:prstGeom prst="rect">
            <a:avLst/>
          </a:prstGeom>
        </p:spPr>
      </p:pic>
      <p:pic>
        <p:nvPicPr>
          <p:cNvPr id="13" name="Picture 12">
            <a:extLst>
              <a:ext uri="{FF2B5EF4-FFF2-40B4-BE49-F238E27FC236}">
                <a16:creationId xmlns:a16="http://schemas.microsoft.com/office/drawing/2014/main" id="{E6FC4BB6-6D2A-4D95-BDBA-9A02E1278CC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109707" y="4047061"/>
            <a:ext cx="6069855" cy="6009157"/>
          </a:xfrm>
          <a:prstGeom prst="rect">
            <a:avLst/>
          </a:prstGeom>
        </p:spPr>
      </p:pic>
      <p:pic>
        <p:nvPicPr>
          <p:cNvPr id="17" name="Picture 16">
            <a:extLst>
              <a:ext uri="{FF2B5EF4-FFF2-40B4-BE49-F238E27FC236}">
                <a16:creationId xmlns:a16="http://schemas.microsoft.com/office/drawing/2014/main" id="{5AAB169C-1A8E-4516-B4A5-6003D437AB0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105071" y="10034947"/>
            <a:ext cx="6057691" cy="5997115"/>
          </a:xfrm>
          <a:prstGeom prst="rect">
            <a:avLst/>
          </a:prstGeom>
        </p:spPr>
      </p:pic>
      <p:pic>
        <p:nvPicPr>
          <p:cNvPr id="28" name="Picture 27">
            <a:extLst>
              <a:ext uri="{FF2B5EF4-FFF2-40B4-BE49-F238E27FC236}">
                <a16:creationId xmlns:a16="http://schemas.microsoft.com/office/drawing/2014/main" id="{16D478AE-B5F5-44C0-880B-7BBCC91AAA7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4264548" y="10028927"/>
            <a:ext cx="6069855" cy="6009156"/>
          </a:xfrm>
          <a:prstGeom prst="rect">
            <a:avLst/>
          </a:prstGeom>
        </p:spPr>
      </p:pic>
      <p:pic>
        <p:nvPicPr>
          <p:cNvPr id="30" name="Picture 29">
            <a:extLst>
              <a:ext uri="{FF2B5EF4-FFF2-40B4-BE49-F238E27FC236}">
                <a16:creationId xmlns:a16="http://schemas.microsoft.com/office/drawing/2014/main" id="{8EA43590-962B-47E4-B225-14C29A9524C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205708" y="10042253"/>
            <a:ext cx="6069854" cy="6009156"/>
          </a:xfrm>
          <a:prstGeom prst="rect">
            <a:avLst/>
          </a:prstGeom>
        </p:spPr>
      </p:pic>
      <p:pic>
        <p:nvPicPr>
          <p:cNvPr id="2054" name="Picture 2053">
            <a:extLst>
              <a:ext uri="{FF2B5EF4-FFF2-40B4-BE49-F238E27FC236}">
                <a16:creationId xmlns:a16="http://schemas.microsoft.com/office/drawing/2014/main" id="{D20F11BD-3C05-444E-ACD9-AD7A45F6DC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109707" y="10053695"/>
            <a:ext cx="6069855" cy="6009156"/>
          </a:xfrm>
          <a:prstGeom prst="rect">
            <a:avLst/>
          </a:prstGeom>
        </p:spPr>
      </p:pic>
      <p:pic>
        <p:nvPicPr>
          <p:cNvPr id="2056" name="Picture 2055">
            <a:extLst>
              <a:ext uri="{FF2B5EF4-FFF2-40B4-BE49-F238E27FC236}">
                <a16:creationId xmlns:a16="http://schemas.microsoft.com/office/drawing/2014/main" id="{D6FAFC4E-9C8C-43CE-A300-E1AE28F6D60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063762" y="10092022"/>
            <a:ext cx="5998904" cy="5938916"/>
          </a:xfrm>
          <a:prstGeom prst="rect">
            <a:avLst/>
          </a:prstGeom>
        </p:spPr>
      </p:pic>
      <p:pic>
        <p:nvPicPr>
          <p:cNvPr id="2058" name="Picture 2057">
            <a:extLst>
              <a:ext uri="{FF2B5EF4-FFF2-40B4-BE49-F238E27FC236}">
                <a16:creationId xmlns:a16="http://schemas.microsoft.com/office/drawing/2014/main" id="{119F47A1-F8FA-4077-ADB2-120CB8CD7A5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0066762" y="15959424"/>
            <a:ext cx="6069854" cy="6009156"/>
          </a:xfrm>
          <a:prstGeom prst="rect">
            <a:avLst/>
          </a:prstGeom>
        </p:spPr>
      </p:pic>
      <p:pic>
        <p:nvPicPr>
          <p:cNvPr id="2060" name="Picture 2059">
            <a:extLst>
              <a:ext uri="{FF2B5EF4-FFF2-40B4-BE49-F238E27FC236}">
                <a16:creationId xmlns:a16="http://schemas.microsoft.com/office/drawing/2014/main" id="{1C8A2A7D-8793-4278-9D56-BE465024AF28}"/>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4311591" y="15911455"/>
            <a:ext cx="6069853" cy="6009155"/>
          </a:xfrm>
          <a:prstGeom prst="rect">
            <a:avLst/>
          </a:prstGeom>
        </p:spPr>
      </p:pic>
      <p:pic>
        <p:nvPicPr>
          <p:cNvPr id="2062" name="Picture 2061">
            <a:extLst>
              <a:ext uri="{FF2B5EF4-FFF2-40B4-BE49-F238E27FC236}">
                <a16:creationId xmlns:a16="http://schemas.microsoft.com/office/drawing/2014/main" id="{A0C10EF9-E1DC-4D26-9C62-B560D8D7504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8250891" y="15956765"/>
            <a:ext cx="6049328" cy="5988835"/>
          </a:xfrm>
          <a:prstGeom prst="rect">
            <a:avLst/>
          </a:prstGeom>
        </p:spPr>
      </p:pic>
      <p:pic>
        <p:nvPicPr>
          <p:cNvPr id="2065" name="Picture 2064">
            <a:extLst>
              <a:ext uri="{FF2B5EF4-FFF2-40B4-BE49-F238E27FC236}">
                <a16:creationId xmlns:a16="http://schemas.microsoft.com/office/drawing/2014/main" id="{8B9BA83E-AF2C-4586-A037-7BBD5D88309C}"/>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301148" y="15948780"/>
            <a:ext cx="6049328" cy="5988835"/>
          </a:xfrm>
          <a:prstGeom prst="rect">
            <a:avLst/>
          </a:prstGeom>
        </p:spPr>
      </p:pic>
      <p:sp>
        <p:nvSpPr>
          <p:cNvPr id="50" name="TextBox 49">
            <a:extLst>
              <a:ext uri="{FF2B5EF4-FFF2-40B4-BE49-F238E27FC236}">
                <a16:creationId xmlns:a16="http://schemas.microsoft.com/office/drawing/2014/main" id="{28A642B6-AF06-4B05-8F92-C4D71EB46C9B}"/>
              </a:ext>
            </a:extLst>
          </p:cNvPr>
          <p:cNvSpPr txBox="1"/>
          <p:nvPr/>
        </p:nvSpPr>
        <p:spPr>
          <a:xfrm>
            <a:off x="13420074" y="3883360"/>
            <a:ext cx="15641121" cy="707886"/>
          </a:xfrm>
          <a:prstGeom prst="rect">
            <a:avLst/>
          </a:prstGeom>
          <a:noFill/>
        </p:spPr>
        <p:txBody>
          <a:bodyPr wrap="square" rtlCol="0">
            <a:spAutoFit/>
          </a:bodyPr>
          <a:lstStyle/>
          <a:p>
            <a:pPr algn="ctr"/>
            <a:r>
              <a:rPr lang="en-US" sz="4000" dirty="0"/>
              <a:t>Moderate Storms with Gradual Start (peak less than -100 </a:t>
            </a:r>
            <a:r>
              <a:rPr lang="en-US" sz="4000" dirty="0" err="1"/>
              <a:t>nT</a:t>
            </a:r>
            <a:r>
              <a:rPr lang="en-US" sz="4000" dirty="0"/>
              <a:t>)</a:t>
            </a:r>
          </a:p>
        </p:txBody>
      </p:sp>
      <p:grpSp>
        <p:nvGrpSpPr>
          <p:cNvPr id="6" name="Group 5">
            <a:extLst>
              <a:ext uri="{FF2B5EF4-FFF2-40B4-BE49-F238E27FC236}">
                <a16:creationId xmlns:a16="http://schemas.microsoft.com/office/drawing/2014/main" id="{B34CB7D6-0B79-0944-A1DC-9670DEC31BCF}"/>
              </a:ext>
            </a:extLst>
          </p:cNvPr>
          <p:cNvGrpSpPr/>
          <p:nvPr/>
        </p:nvGrpSpPr>
        <p:grpSpPr>
          <a:xfrm>
            <a:off x="30691407" y="3715580"/>
            <a:ext cx="5430264" cy="6063198"/>
            <a:chOff x="30969225" y="4841490"/>
            <a:chExt cx="5107216" cy="6063198"/>
          </a:xfrm>
        </p:grpSpPr>
        <p:sp>
          <p:nvSpPr>
            <p:cNvPr id="22" name="TextBox 21">
              <a:extLst>
                <a:ext uri="{FF2B5EF4-FFF2-40B4-BE49-F238E27FC236}">
                  <a16:creationId xmlns:a16="http://schemas.microsoft.com/office/drawing/2014/main" id="{EE28F3B1-EFA1-FC41-8DD8-9CB269F8E768}"/>
                </a:ext>
              </a:extLst>
            </p:cNvPr>
            <p:cNvSpPr txBox="1"/>
            <p:nvPr/>
          </p:nvSpPr>
          <p:spPr>
            <a:xfrm>
              <a:off x="30969225" y="4841490"/>
              <a:ext cx="5107216" cy="6063198"/>
            </a:xfrm>
            <a:prstGeom prst="rect">
              <a:avLst/>
            </a:prstGeom>
            <a:noFill/>
            <a:ln>
              <a:solidFill>
                <a:schemeClr val="tx1"/>
              </a:solidFill>
            </a:ln>
          </p:spPr>
          <p:txBody>
            <a:bodyPr wrap="square" rtlCol="0">
              <a:spAutoFit/>
            </a:bodyPr>
            <a:lstStyle/>
            <a:p>
              <a:pPr algn="ctr"/>
              <a:r>
                <a:rPr lang="en-US" sz="2800" b="1" u="sng" dirty="0"/>
                <a:t>Color Key</a:t>
              </a:r>
            </a:p>
            <a:p>
              <a:r>
                <a:rPr lang="en-US" sz="2400" b="1" dirty="0"/>
                <a:t>       </a:t>
              </a:r>
              <a:r>
                <a:rPr lang="en-US" sz="2400" b="1" dirty="0" err="1"/>
                <a:t>Flowspeed</a:t>
              </a:r>
              <a:r>
                <a:rPr lang="en-US" sz="2400" b="1" dirty="0"/>
                <a:t> </a:t>
              </a:r>
            </a:p>
            <a:p>
              <a:r>
                <a:rPr lang="en-US" sz="2400" b="1" dirty="0"/>
                <a:t>-fast wind &lt;500 km/s</a:t>
              </a:r>
            </a:p>
            <a:p>
              <a:r>
                <a:rPr lang="en-US" sz="2400" b="1" dirty="0"/>
                <a:t>-slow wind &gt;500 km/s</a:t>
              </a:r>
            </a:p>
            <a:p>
              <a:r>
                <a:rPr lang="en-US" sz="2400" b="1" dirty="0"/>
                <a:t>       Proton Density </a:t>
              </a:r>
            </a:p>
            <a:p>
              <a:r>
                <a:rPr lang="en-US" sz="2400" b="1" dirty="0"/>
                <a:t>-measures the density of the particle stream which makes up solar wind</a:t>
              </a:r>
            </a:p>
            <a:p>
              <a:r>
                <a:rPr lang="en-US" sz="2400" b="1" dirty="0"/>
                <a:t>       Plasma Beta Ratio </a:t>
              </a:r>
            </a:p>
            <a:p>
              <a:r>
                <a:rPr lang="en-US" sz="2400" b="1" dirty="0"/>
                <a:t>-thermal pressure dominates &lt;1</a:t>
              </a:r>
            </a:p>
            <a:p>
              <a:r>
                <a:rPr lang="en-US" sz="2400" b="1" dirty="0"/>
                <a:t>-magnetic pressure dominates &gt;1</a:t>
              </a:r>
            </a:p>
            <a:p>
              <a:r>
                <a:rPr lang="en-US" sz="2400" b="1" dirty="0"/>
                <a:t>       </a:t>
              </a:r>
              <a:r>
                <a:rPr lang="en-US" sz="2400" b="1" dirty="0" err="1"/>
                <a:t>Bz</a:t>
              </a:r>
              <a:r>
                <a:rPr lang="en-US" sz="2400" b="1" dirty="0"/>
                <a:t>  </a:t>
              </a:r>
            </a:p>
            <a:p>
              <a:r>
                <a:rPr lang="en-US" sz="2400" b="1" dirty="0"/>
                <a:t>-upward disturbance in </a:t>
              </a:r>
            </a:p>
            <a:p>
              <a:r>
                <a:rPr lang="en-US" sz="2400" b="1" dirty="0"/>
                <a:t>magnetic field &gt;0</a:t>
              </a:r>
            </a:p>
            <a:p>
              <a:r>
                <a:rPr lang="en-US" sz="2400" b="1" dirty="0"/>
                <a:t>-downward disturbance in </a:t>
              </a:r>
            </a:p>
            <a:p>
              <a:r>
                <a:rPr lang="en-US" sz="2400" b="1" dirty="0"/>
                <a:t>magnetic field &lt;0</a:t>
              </a:r>
              <a:endParaRPr lang="en-US" sz="2400" b="1" dirty="0">
                <a:solidFill>
                  <a:srgbClr val="00FA00"/>
                </a:solidFill>
              </a:endParaRPr>
            </a:p>
          </p:txBody>
        </p:sp>
        <p:sp>
          <p:nvSpPr>
            <p:cNvPr id="2066" name="Rectangle 2065">
              <a:extLst>
                <a:ext uri="{FF2B5EF4-FFF2-40B4-BE49-F238E27FC236}">
                  <a16:creationId xmlns:a16="http://schemas.microsoft.com/office/drawing/2014/main" id="{8E7F3695-BD82-4510-AE79-FC3AA7D39B40}"/>
                </a:ext>
              </a:extLst>
            </p:cNvPr>
            <p:cNvSpPr/>
            <p:nvPr/>
          </p:nvSpPr>
          <p:spPr bwMode="auto">
            <a:xfrm>
              <a:off x="31303317" y="5355139"/>
              <a:ext cx="205740" cy="274320"/>
            </a:xfrm>
            <a:prstGeom prst="rect">
              <a:avLst/>
            </a:prstGeom>
            <a:solidFill>
              <a:srgbClr val="FFFF00"/>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FFFF00"/>
                </a:solidFill>
                <a:effectLst/>
                <a:latin typeface="Arial" charset="0"/>
                <a:ea typeface="ヒラギノ角ゴ Pro W3" charset="-128"/>
              </a:endParaRPr>
            </a:p>
          </p:txBody>
        </p:sp>
        <p:sp>
          <p:nvSpPr>
            <p:cNvPr id="2067" name="Rectangle 2066">
              <a:extLst>
                <a:ext uri="{FF2B5EF4-FFF2-40B4-BE49-F238E27FC236}">
                  <a16:creationId xmlns:a16="http://schemas.microsoft.com/office/drawing/2014/main" id="{DD6C87B6-31D5-4597-9CBB-EEBA1AAF42DA}"/>
                </a:ext>
              </a:extLst>
            </p:cNvPr>
            <p:cNvSpPr/>
            <p:nvPr/>
          </p:nvSpPr>
          <p:spPr bwMode="auto">
            <a:xfrm>
              <a:off x="31097577" y="5355937"/>
              <a:ext cx="205740" cy="274320"/>
            </a:xfrm>
            <a:prstGeom prst="rect">
              <a:avLst/>
            </a:prstGeom>
            <a:solidFill>
              <a:srgbClr val="92D050"/>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54" name="Rectangle 53">
              <a:extLst>
                <a:ext uri="{FF2B5EF4-FFF2-40B4-BE49-F238E27FC236}">
                  <a16:creationId xmlns:a16="http://schemas.microsoft.com/office/drawing/2014/main" id="{D9D3493D-7902-4AF3-A219-2505DA51CF13}"/>
                </a:ext>
              </a:extLst>
            </p:cNvPr>
            <p:cNvSpPr/>
            <p:nvPr/>
          </p:nvSpPr>
          <p:spPr bwMode="auto">
            <a:xfrm>
              <a:off x="31303317" y="6489908"/>
              <a:ext cx="205740" cy="274320"/>
            </a:xfrm>
            <a:prstGeom prst="rect">
              <a:avLst/>
            </a:prstGeom>
            <a:solidFill>
              <a:srgbClr val="FF9900"/>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charset="0"/>
                <a:ea typeface="ヒラギノ角ゴ Pro W3" charset="-128"/>
              </a:endParaRPr>
            </a:p>
          </p:txBody>
        </p:sp>
        <p:sp>
          <p:nvSpPr>
            <p:cNvPr id="55" name="Rectangle 54">
              <a:extLst>
                <a:ext uri="{FF2B5EF4-FFF2-40B4-BE49-F238E27FC236}">
                  <a16:creationId xmlns:a16="http://schemas.microsoft.com/office/drawing/2014/main" id="{64E099EA-0E99-4B6D-B06C-EFB544701C53}"/>
                </a:ext>
              </a:extLst>
            </p:cNvPr>
            <p:cNvSpPr/>
            <p:nvPr/>
          </p:nvSpPr>
          <p:spPr bwMode="auto">
            <a:xfrm>
              <a:off x="31097577" y="6488157"/>
              <a:ext cx="205740" cy="274320"/>
            </a:xfrm>
            <a:prstGeom prst="rect">
              <a:avLst/>
            </a:prstGeom>
            <a:solidFill>
              <a:srgbClr val="7030A0"/>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56" name="Rectangle 55">
              <a:extLst>
                <a:ext uri="{FF2B5EF4-FFF2-40B4-BE49-F238E27FC236}">
                  <a16:creationId xmlns:a16="http://schemas.microsoft.com/office/drawing/2014/main" id="{6E39EABC-EA77-43C1-AC80-17D9596E4D86}"/>
                </a:ext>
              </a:extLst>
            </p:cNvPr>
            <p:cNvSpPr/>
            <p:nvPr/>
          </p:nvSpPr>
          <p:spPr bwMode="auto">
            <a:xfrm>
              <a:off x="31303317" y="7953965"/>
              <a:ext cx="205740" cy="274320"/>
            </a:xfrm>
            <a:prstGeom prst="rect">
              <a:avLst/>
            </a:prstGeom>
            <a:solidFill>
              <a:srgbClr val="CC0000"/>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charset="0"/>
                <a:ea typeface="ヒラギノ角ゴ Pro W3" charset="-128"/>
              </a:endParaRPr>
            </a:p>
          </p:txBody>
        </p:sp>
        <p:sp>
          <p:nvSpPr>
            <p:cNvPr id="57" name="Rectangle 56">
              <a:extLst>
                <a:ext uri="{FF2B5EF4-FFF2-40B4-BE49-F238E27FC236}">
                  <a16:creationId xmlns:a16="http://schemas.microsoft.com/office/drawing/2014/main" id="{5AF59E92-E576-43E4-910A-A00D3C64450D}"/>
                </a:ext>
              </a:extLst>
            </p:cNvPr>
            <p:cNvSpPr/>
            <p:nvPr/>
          </p:nvSpPr>
          <p:spPr bwMode="auto">
            <a:xfrm>
              <a:off x="31097577" y="7963518"/>
              <a:ext cx="205740" cy="274320"/>
            </a:xfrm>
            <a:prstGeom prst="rect">
              <a:avLst/>
            </a:prstGeom>
            <a:solidFill>
              <a:srgbClr val="0000FF"/>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a typeface="ヒラギノ角ゴ Pro W3" charset="-128"/>
              </a:endParaRPr>
            </a:p>
          </p:txBody>
        </p:sp>
        <p:sp>
          <p:nvSpPr>
            <p:cNvPr id="58" name="Rectangle 57">
              <a:extLst>
                <a:ext uri="{FF2B5EF4-FFF2-40B4-BE49-F238E27FC236}">
                  <a16:creationId xmlns:a16="http://schemas.microsoft.com/office/drawing/2014/main" id="{29B38D28-F9F7-45F4-8E71-B5EA635EBC70}"/>
                </a:ext>
              </a:extLst>
            </p:cNvPr>
            <p:cNvSpPr/>
            <p:nvPr/>
          </p:nvSpPr>
          <p:spPr bwMode="auto">
            <a:xfrm>
              <a:off x="31303317" y="9055685"/>
              <a:ext cx="205740" cy="274320"/>
            </a:xfrm>
            <a:prstGeom prst="rect">
              <a:avLst/>
            </a:prstGeom>
            <a:solidFill>
              <a:srgbClr val="FF66CC"/>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charset="0"/>
                <a:ea typeface="ヒラギノ角ゴ Pro W3" charset="-128"/>
              </a:endParaRPr>
            </a:p>
          </p:txBody>
        </p:sp>
        <p:sp>
          <p:nvSpPr>
            <p:cNvPr id="59" name="Rectangle 58">
              <a:extLst>
                <a:ext uri="{FF2B5EF4-FFF2-40B4-BE49-F238E27FC236}">
                  <a16:creationId xmlns:a16="http://schemas.microsoft.com/office/drawing/2014/main" id="{CA4C32ED-3864-4F0C-AF2E-440EE6CF33C4}"/>
                </a:ext>
              </a:extLst>
            </p:cNvPr>
            <p:cNvSpPr/>
            <p:nvPr/>
          </p:nvSpPr>
          <p:spPr bwMode="auto">
            <a:xfrm>
              <a:off x="31097577" y="9056211"/>
              <a:ext cx="205740" cy="274320"/>
            </a:xfrm>
            <a:prstGeom prst="rect">
              <a:avLst/>
            </a:prstGeom>
            <a:solidFill>
              <a:schemeClr val="bg2">
                <a:lumMod val="50000"/>
              </a:schemeClr>
            </a:solidFill>
            <a:ln w="9525"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a typeface="ヒラギノ角ゴ Pro W3" charset="-128"/>
              </a:endParaRPr>
            </a:p>
          </p:txBody>
        </p:sp>
      </p:grpSp>
      <p:sp>
        <p:nvSpPr>
          <p:cNvPr id="26" name="TextBox 25">
            <a:extLst>
              <a:ext uri="{FF2B5EF4-FFF2-40B4-BE49-F238E27FC236}">
                <a16:creationId xmlns:a16="http://schemas.microsoft.com/office/drawing/2014/main" id="{297362EB-BAFD-E240-86A7-692E0EC5F278}"/>
              </a:ext>
            </a:extLst>
          </p:cNvPr>
          <p:cNvSpPr txBox="1"/>
          <p:nvPr/>
        </p:nvSpPr>
        <p:spPr>
          <a:xfrm>
            <a:off x="15962458" y="15720350"/>
            <a:ext cx="9996223" cy="707886"/>
          </a:xfrm>
          <a:prstGeom prst="rect">
            <a:avLst/>
          </a:prstGeom>
          <a:noFill/>
        </p:spPr>
        <p:txBody>
          <a:bodyPr wrap="square" rtlCol="0">
            <a:spAutoFit/>
          </a:bodyPr>
          <a:lstStyle/>
          <a:p>
            <a:pPr algn="ctr"/>
            <a:r>
              <a:rPr lang="en-US" sz="4000" dirty="0"/>
              <a:t>Strong Storms (peak greater than -100 </a:t>
            </a:r>
            <a:r>
              <a:rPr lang="en-US" sz="4000" dirty="0" err="1"/>
              <a:t>nT</a:t>
            </a:r>
            <a:r>
              <a:rPr lang="en-US" sz="4000" dirty="0"/>
              <a:t>)</a:t>
            </a:r>
          </a:p>
        </p:txBody>
      </p:sp>
      <p:sp>
        <p:nvSpPr>
          <p:cNvPr id="3" name="TextBox 2">
            <a:extLst>
              <a:ext uri="{FF2B5EF4-FFF2-40B4-BE49-F238E27FC236}">
                <a16:creationId xmlns:a16="http://schemas.microsoft.com/office/drawing/2014/main" id="{27B8B89A-4ADC-5A43-99AB-A0865EF45C20}"/>
              </a:ext>
            </a:extLst>
          </p:cNvPr>
          <p:cNvSpPr txBox="1"/>
          <p:nvPr/>
        </p:nvSpPr>
        <p:spPr>
          <a:xfrm>
            <a:off x="11144135" y="9816407"/>
            <a:ext cx="20193000" cy="707886"/>
          </a:xfrm>
          <a:prstGeom prst="rect">
            <a:avLst/>
          </a:prstGeom>
          <a:noFill/>
        </p:spPr>
        <p:txBody>
          <a:bodyPr wrap="square" rtlCol="0">
            <a:spAutoFit/>
          </a:bodyPr>
          <a:lstStyle/>
          <a:p>
            <a:pPr algn="ctr"/>
            <a:r>
              <a:rPr lang="en-US" sz="4000" dirty="0"/>
              <a:t>Moderate Storms with Steeper Start (peak less than -100 </a:t>
            </a:r>
            <a:r>
              <a:rPr lang="en-US" sz="4000" dirty="0" err="1"/>
              <a:t>nT</a:t>
            </a:r>
            <a:r>
              <a:rPr lang="en-US" sz="4000" dirty="0"/>
              <a:t>)</a:t>
            </a:r>
          </a:p>
        </p:txBody>
      </p:sp>
      <p:sp>
        <p:nvSpPr>
          <p:cNvPr id="7" name="Rectangle 6">
            <a:extLst>
              <a:ext uri="{FF2B5EF4-FFF2-40B4-BE49-F238E27FC236}">
                <a16:creationId xmlns:a16="http://schemas.microsoft.com/office/drawing/2014/main" id="{BED02CB5-9904-4921-9D56-19B8680545B2}"/>
              </a:ext>
            </a:extLst>
          </p:cNvPr>
          <p:cNvSpPr/>
          <p:nvPr/>
        </p:nvSpPr>
        <p:spPr bwMode="auto">
          <a:xfrm>
            <a:off x="11774762" y="27727486"/>
            <a:ext cx="24384616" cy="1289098"/>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
        <p:nvSpPr>
          <p:cNvPr id="10" name="Rectangle 9">
            <a:extLst>
              <a:ext uri="{FF2B5EF4-FFF2-40B4-BE49-F238E27FC236}">
                <a16:creationId xmlns:a16="http://schemas.microsoft.com/office/drawing/2014/main" id="{F018A48B-9716-407A-BA00-ECB7182B86BB}"/>
              </a:ext>
            </a:extLst>
          </p:cNvPr>
          <p:cNvSpPr/>
          <p:nvPr/>
        </p:nvSpPr>
        <p:spPr bwMode="auto">
          <a:xfrm>
            <a:off x="283936" y="9965886"/>
            <a:ext cx="5380515" cy="6247097"/>
          </a:xfrm>
          <a:prstGeom prst="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charset="-128"/>
            </a:endParaRP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ヒラギノ角ゴ Pro W3"/>
        <a:cs typeface=""/>
      </a:majorFont>
      <a:minorFont>
        <a:latin typeface="Arial"/>
        <a:ea typeface="ヒラギノ角ゴ Pro W3"/>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0</TotalTime>
  <Words>901</Words>
  <Application>Microsoft Office PowerPoint</Application>
  <PresentationFormat>Custom</PresentationFormat>
  <Paragraphs>57</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Cambria</vt:lpstr>
      <vt:lpstr>Arial</vt:lpstr>
      <vt:lpstr>Blank Presentation</vt:lpstr>
      <vt:lpstr>PowerPoint Presentation</vt:lpstr>
    </vt:vector>
  </TitlesOfParts>
  <Company>San Diego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Melodie Tune</dc:creator>
  <cp:lastModifiedBy>Grace Cappella</cp:lastModifiedBy>
  <cp:revision>112</cp:revision>
  <dcterms:created xsi:type="dcterms:W3CDTF">2005-07-11T22:37:37Z</dcterms:created>
  <dcterms:modified xsi:type="dcterms:W3CDTF">2021-01-03T00:38:11Z</dcterms:modified>
</cp:coreProperties>
</file>

<file path=docProps/thumbnail.jpeg>
</file>